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01" r:id="rId2"/>
    <p:sldId id="294" r:id="rId3"/>
    <p:sldId id="295" r:id="rId4"/>
    <p:sldId id="296" r:id="rId5"/>
    <p:sldId id="297" r:id="rId6"/>
    <p:sldId id="258" r:id="rId7"/>
    <p:sldId id="298" r:id="rId8"/>
    <p:sldId id="293" r:id="rId9"/>
    <p:sldId id="305" r:id="rId10"/>
    <p:sldId id="303" r:id="rId11"/>
    <p:sldId id="290" r:id="rId12"/>
    <p:sldId id="292" r:id="rId13"/>
    <p:sldId id="291" r:id="rId14"/>
    <p:sldId id="300" r:id="rId15"/>
    <p:sldId id="257" r:id="rId16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C14EB2-4298-4DCA-8944-545CDF9B7480}" v="7" dt="2021-02-28T18:21:40.025"/>
    <p1510:client id="{D9D25AB0-A85C-43AB-AF22-F3B178F62B8C}" v="20" dt="2021-03-01T10:28:43.8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9" autoAdjust="0"/>
    <p:restoredTop sz="94660"/>
  </p:normalViewPr>
  <p:slideViewPr>
    <p:cSldViewPr snapToGrid="0">
      <p:cViewPr varScale="1">
        <p:scale>
          <a:sx n="97" d="100"/>
          <a:sy n="97" d="100"/>
        </p:scale>
        <p:origin x="68" y="5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A52267-F284-40C9-A2AF-C6B9501D42BB}" type="doc">
      <dgm:prSet loTypeId="urn:microsoft.com/office/officeart/2017/3/layout/DropPinTimeline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E9F6488-C12D-48D7-9F09-1D58154F553B}">
      <dgm:prSet/>
      <dgm:spPr/>
      <dgm:t>
        <a:bodyPr/>
        <a:lstStyle/>
        <a:p>
          <a:pPr>
            <a:defRPr b="1"/>
          </a:pPr>
          <a:r>
            <a:rPr lang="en-US"/>
            <a:t>2001–2011</a:t>
          </a:r>
        </a:p>
      </dgm:t>
    </dgm:pt>
    <dgm:pt modelId="{D8786F0E-453A-4522-A523-C8A4EAAAF6C6}" type="parTrans" cxnId="{FB330EDA-7461-45A9-85AF-FC1294830D70}">
      <dgm:prSet/>
      <dgm:spPr/>
      <dgm:t>
        <a:bodyPr/>
        <a:lstStyle/>
        <a:p>
          <a:endParaRPr lang="en-US"/>
        </a:p>
      </dgm:t>
    </dgm:pt>
    <dgm:pt modelId="{921611A0-9961-4301-87D1-989454F018CE}" type="sibTrans" cxnId="{FB330EDA-7461-45A9-85AF-FC1294830D70}">
      <dgm:prSet/>
      <dgm:spPr/>
      <dgm:t>
        <a:bodyPr/>
        <a:lstStyle/>
        <a:p>
          <a:endParaRPr lang="en-US"/>
        </a:p>
      </dgm:t>
    </dgm:pt>
    <dgm:pt modelId="{34FF9897-E1C5-4067-BE58-7BF5DFDF3300}">
      <dgm:prSet/>
      <dgm:spPr/>
      <dgm:t>
        <a:bodyPr/>
        <a:lstStyle/>
        <a:p>
          <a:r>
            <a:rPr lang="en-US"/>
            <a:t>External evaluation reported between 2001-2011 that some 14 million participated in adult literacy and numeracy activities with over 8 million qualifications being achieved </a:t>
          </a:r>
        </a:p>
      </dgm:t>
    </dgm:pt>
    <dgm:pt modelId="{9D944478-BB6D-4B39-A3FA-AAD4F2DC0C27}" type="parTrans" cxnId="{FEEF394A-0C44-46BB-B385-DDDBB9B7751A}">
      <dgm:prSet/>
      <dgm:spPr/>
      <dgm:t>
        <a:bodyPr/>
        <a:lstStyle/>
        <a:p>
          <a:endParaRPr lang="en-US"/>
        </a:p>
      </dgm:t>
    </dgm:pt>
    <dgm:pt modelId="{3DDA2711-A1D7-4B14-8609-37F5003639DC}" type="sibTrans" cxnId="{FEEF394A-0C44-46BB-B385-DDDBB9B7751A}">
      <dgm:prSet/>
      <dgm:spPr/>
      <dgm:t>
        <a:bodyPr/>
        <a:lstStyle/>
        <a:p>
          <a:endParaRPr lang="en-US"/>
        </a:p>
      </dgm:t>
    </dgm:pt>
    <dgm:pt modelId="{05ECCC97-1AEA-44B9-AA60-E04460E257BC}">
      <dgm:prSet/>
      <dgm:spPr/>
      <dgm:t>
        <a:bodyPr/>
        <a:lstStyle/>
        <a:p>
          <a:pPr>
            <a:defRPr b="1"/>
          </a:pPr>
          <a:r>
            <a:rPr lang="en-US"/>
            <a:t>2009</a:t>
          </a:r>
        </a:p>
      </dgm:t>
    </dgm:pt>
    <dgm:pt modelId="{E3E515C0-E2A9-4B39-B719-64C2FAE7090B}" type="parTrans" cxnId="{D6519995-AA58-4688-8FF2-C9E7AC676A1B}">
      <dgm:prSet/>
      <dgm:spPr/>
      <dgm:t>
        <a:bodyPr/>
        <a:lstStyle/>
        <a:p>
          <a:endParaRPr lang="en-US"/>
        </a:p>
      </dgm:t>
    </dgm:pt>
    <dgm:pt modelId="{5D7F4D8F-1EAB-4C49-8D32-34FEF32D876F}" type="sibTrans" cxnId="{D6519995-AA58-4688-8FF2-C9E7AC676A1B}">
      <dgm:prSet/>
      <dgm:spPr/>
      <dgm:t>
        <a:bodyPr/>
        <a:lstStyle/>
        <a:p>
          <a:endParaRPr lang="en-US"/>
        </a:p>
      </dgm:t>
    </dgm:pt>
    <dgm:pt modelId="{3092348B-644B-465A-B7DF-58653D818D34}">
      <dgm:prSet/>
      <dgm:spPr/>
      <dgm:t>
        <a:bodyPr/>
        <a:lstStyle/>
        <a:p>
          <a:r>
            <a:rPr lang="en-US" dirty="0"/>
            <a:t>Annual participation in English and </a:t>
          </a:r>
          <a:r>
            <a:rPr lang="en-US" dirty="0" err="1"/>
            <a:t>maths</a:t>
          </a:r>
          <a:r>
            <a:rPr lang="en-US" dirty="0"/>
            <a:t> courses peaked in 2009 then settled at around 800,000</a:t>
          </a:r>
        </a:p>
      </dgm:t>
    </dgm:pt>
    <dgm:pt modelId="{44FC0CE3-60C9-4CF3-B799-35891736BBA8}" type="parTrans" cxnId="{43087865-63EB-45F8-8197-6EFB5A4F7EAA}">
      <dgm:prSet/>
      <dgm:spPr/>
      <dgm:t>
        <a:bodyPr/>
        <a:lstStyle/>
        <a:p>
          <a:endParaRPr lang="en-US"/>
        </a:p>
      </dgm:t>
    </dgm:pt>
    <dgm:pt modelId="{FFCBE553-63C3-4F2E-801A-2E673B80FA34}" type="sibTrans" cxnId="{43087865-63EB-45F8-8197-6EFB5A4F7EAA}">
      <dgm:prSet/>
      <dgm:spPr/>
      <dgm:t>
        <a:bodyPr/>
        <a:lstStyle/>
        <a:p>
          <a:endParaRPr lang="en-US"/>
        </a:p>
      </dgm:t>
    </dgm:pt>
    <dgm:pt modelId="{F01C35A0-E452-40E3-83CE-267B907DA5E4}">
      <dgm:prSet/>
      <dgm:spPr/>
      <dgm:t>
        <a:bodyPr/>
        <a:lstStyle/>
        <a:p>
          <a:pPr>
            <a:defRPr b="1"/>
          </a:pPr>
          <a:r>
            <a:rPr lang="en-US"/>
            <a:t>2016–2017</a:t>
          </a:r>
        </a:p>
      </dgm:t>
    </dgm:pt>
    <dgm:pt modelId="{9BC75B5C-5C89-4448-A14E-1B53DB8E658D}" type="parTrans" cxnId="{667A475C-6E31-4419-AA71-7E3E876DD552}">
      <dgm:prSet/>
      <dgm:spPr/>
      <dgm:t>
        <a:bodyPr/>
        <a:lstStyle/>
        <a:p>
          <a:endParaRPr lang="en-US"/>
        </a:p>
      </dgm:t>
    </dgm:pt>
    <dgm:pt modelId="{0F0A1C58-DD66-482C-9480-3CD9CDE69F29}" type="sibTrans" cxnId="{667A475C-6E31-4419-AA71-7E3E876DD552}">
      <dgm:prSet/>
      <dgm:spPr/>
      <dgm:t>
        <a:bodyPr/>
        <a:lstStyle/>
        <a:p>
          <a:endParaRPr lang="en-US"/>
        </a:p>
      </dgm:t>
    </dgm:pt>
    <dgm:pt modelId="{CC94F27E-F30F-4E5A-887F-89DDBA6EC7A3}">
      <dgm:prSet/>
      <dgm:spPr/>
      <dgm:t>
        <a:bodyPr/>
        <a:lstStyle/>
        <a:p>
          <a:r>
            <a:rPr lang="en-US" dirty="0"/>
            <a:t>In 2016/17, participation decreased 6% to 755,300 (down from 803,800 in 2015/16)</a:t>
          </a:r>
        </a:p>
      </dgm:t>
    </dgm:pt>
    <dgm:pt modelId="{736E6013-10B8-4245-8947-0E673CD4E775}" type="parTrans" cxnId="{3FB68CD5-9537-47DA-A5D3-23C783ECE68D}">
      <dgm:prSet/>
      <dgm:spPr/>
      <dgm:t>
        <a:bodyPr/>
        <a:lstStyle/>
        <a:p>
          <a:endParaRPr lang="en-US"/>
        </a:p>
      </dgm:t>
    </dgm:pt>
    <dgm:pt modelId="{D8DD3272-1257-480E-9291-1ADFDF73A069}" type="sibTrans" cxnId="{3FB68CD5-9537-47DA-A5D3-23C783ECE68D}">
      <dgm:prSet/>
      <dgm:spPr/>
      <dgm:t>
        <a:bodyPr/>
        <a:lstStyle/>
        <a:p>
          <a:endParaRPr lang="en-US"/>
        </a:p>
      </dgm:t>
    </dgm:pt>
    <dgm:pt modelId="{5737D645-EE84-4916-AAB4-B93CD03643FB}">
      <dgm:prSet/>
      <dgm:spPr/>
      <dgm:t>
        <a:bodyPr/>
        <a:lstStyle/>
        <a:p>
          <a:pPr>
            <a:defRPr b="1"/>
          </a:pPr>
          <a:r>
            <a:rPr lang="en-US"/>
            <a:t>2017–2018</a:t>
          </a:r>
        </a:p>
      </dgm:t>
    </dgm:pt>
    <dgm:pt modelId="{1915D5ED-94B8-4CAC-A823-E48681FBCC35}" type="parTrans" cxnId="{1F2ED052-90B1-422F-8703-97EC6417EE2F}">
      <dgm:prSet/>
      <dgm:spPr/>
      <dgm:t>
        <a:bodyPr/>
        <a:lstStyle/>
        <a:p>
          <a:endParaRPr lang="en-US"/>
        </a:p>
      </dgm:t>
    </dgm:pt>
    <dgm:pt modelId="{FE6F65B7-5491-4FAA-A9E8-7E159D4E0F83}" type="sibTrans" cxnId="{1F2ED052-90B1-422F-8703-97EC6417EE2F}">
      <dgm:prSet/>
      <dgm:spPr/>
      <dgm:t>
        <a:bodyPr/>
        <a:lstStyle/>
        <a:p>
          <a:endParaRPr lang="en-US"/>
        </a:p>
      </dgm:t>
    </dgm:pt>
    <dgm:pt modelId="{72DFD29C-A332-4F1A-AB99-0BF39AB068BB}">
      <dgm:prSet/>
      <dgm:spPr/>
      <dgm:t>
        <a:bodyPr/>
        <a:lstStyle/>
        <a:p>
          <a:r>
            <a:rPr lang="en-US" dirty="0"/>
            <a:t>In 2017/18 there was a further 12.1% decrease to 664,200</a:t>
          </a:r>
        </a:p>
      </dgm:t>
    </dgm:pt>
    <dgm:pt modelId="{2E599441-EF66-431A-835A-A3D98482F020}" type="parTrans" cxnId="{4D19F297-886D-4026-8324-CF2FF94069A6}">
      <dgm:prSet/>
      <dgm:spPr/>
      <dgm:t>
        <a:bodyPr/>
        <a:lstStyle/>
        <a:p>
          <a:endParaRPr lang="en-US"/>
        </a:p>
      </dgm:t>
    </dgm:pt>
    <dgm:pt modelId="{417694CE-5747-4CDA-8604-191029BC26F5}" type="sibTrans" cxnId="{4D19F297-886D-4026-8324-CF2FF94069A6}">
      <dgm:prSet/>
      <dgm:spPr/>
      <dgm:t>
        <a:bodyPr/>
        <a:lstStyle/>
        <a:p>
          <a:endParaRPr lang="en-US"/>
        </a:p>
      </dgm:t>
    </dgm:pt>
    <dgm:pt modelId="{39EED14D-C2A0-4D27-844C-D796A693F78E}">
      <dgm:prSet/>
      <dgm:spPr/>
      <dgm:t>
        <a:bodyPr/>
        <a:lstStyle/>
        <a:p>
          <a:pPr>
            <a:defRPr b="1"/>
          </a:pPr>
          <a:r>
            <a:rPr lang="en-US"/>
            <a:t>2018–2019</a:t>
          </a:r>
        </a:p>
      </dgm:t>
    </dgm:pt>
    <dgm:pt modelId="{2AFC79AE-04D4-4B62-91FD-43927A576E8F}" type="parTrans" cxnId="{41F13E12-F307-431E-A812-628AD9145E7F}">
      <dgm:prSet/>
      <dgm:spPr/>
      <dgm:t>
        <a:bodyPr/>
        <a:lstStyle/>
        <a:p>
          <a:endParaRPr lang="en-US"/>
        </a:p>
      </dgm:t>
    </dgm:pt>
    <dgm:pt modelId="{2FFA4563-4A16-4C7B-ADC0-F3E0CF47C83C}" type="sibTrans" cxnId="{41F13E12-F307-431E-A812-628AD9145E7F}">
      <dgm:prSet/>
      <dgm:spPr/>
      <dgm:t>
        <a:bodyPr/>
        <a:lstStyle/>
        <a:p>
          <a:endParaRPr lang="en-US"/>
        </a:p>
      </dgm:t>
    </dgm:pt>
    <dgm:pt modelId="{C5BB62D7-8D8F-48C8-80ED-C92BC3ABB3A2}">
      <dgm:prSet/>
      <dgm:spPr/>
      <dgm:t>
        <a:bodyPr/>
        <a:lstStyle/>
        <a:p>
          <a:r>
            <a:rPr lang="en-US"/>
            <a:t>That downward trend has continued: in 2018/19, 573,500 people participated and in 2019/20 this had fallen to 479,300</a:t>
          </a:r>
        </a:p>
      </dgm:t>
    </dgm:pt>
    <dgm:pt modelId="{30A88D08-1D0C-4771-A1C4-8C3F72E2651C}" type="parTrans" cxnId="{FF2AEBF8-2528-413F-B6C6-1F47A4073EBD}">
      <dgm:prSet/>
      <dgm:spPr/>
      <dgm:t>
        <a:bodyPr/>
        <a:lstStyle/>
        <a:p>
          <a:endParaRPr lang="en-US"/>
        </a:p>
      </dgm:t>
    </dgm:pt>
    <dgm:pt modelId="{6F9984FB-2B21-465E-A523-759EEFCD616D}" type="sibTrans" cxnId="{FF2AEBF8-2528-413F-B6C6-1F47A4073EBD}">
      <dgm:prSet/>
      <dgm:spPr/>
      <dgm:t>
        <a:bodyPr/>
        <a:lstStyle/>
        <a:p>
          <a:endParaRPr lang="en-US"/>
        </a:p>
      </dgm:t>
    </dgm:pt>
    <dgm:pt modelId="{A685A2E6-DCD8-4FAC-BACE-760DAB0A7203}">
      <dgm:prSet/>
      <dgm:spPr/>
      <dgm:t>
        <a:bodyPr/>
        <a:lstStyle/>
        <a:p>
          <a:pPr>
            <a:defRPr b="1"/>
          </a:pPr>
          <a:r>
            <a:rPr lang="en-US"/>
            <a:t>2019–2020</a:t>
          </a:r>
        </a:p>
      </dgm:t>
    </dgm:pt>
    <dgm:pt modelId="{C52B75F9-4797-40B9-AC83-541E443967CC}" type="parTrans" cxnId="{2F894E14-7105-4776-AEB1-0A6D7B75F9F5}">
      <dgm:prSet/>
      <dgm:spPr/>
      <dgm:t>
        <a:bodyPr/>
        <a:lstStyle/>
        <a:p>
          <a:endParaRPr lang="en-US"/>
        </a:p>
      </dgm:t>
    </dgm:pt>
    <dgm:pt modelId="{BD98494D-1CCF-4117-9593-66102F98BFCC}" type="sibTrans" cxnId="{2F894E14-7105-4776-AEB1-0A6D7B75F9F5}">
      <dgm:prSet/>
      <dgm:spPr/>
      <dgm:t>
        <a:bodyPr/>
        <a:lstStyle/>
        <a:p>
          <a:endParaRPr lang="en-US"/>
        </a:p>
      </dgm:t>
    </dgm:pt>
    <dgm:pt modelId="{F17CCD79-DFA7-4700-8199-4523BA2E1866}">
      <dgm:prSet/>
      <dgm:spPr/>
      <dgm:t>
        <a:bodyPr/>
        <a:lstStyle/>
        <a:p>
          <a:r>
            <a:rPr lang="en-US" dirty="0"/>
            <a:t>Since 2017/18 adult participation in English has dropped from 445,800 to 288,200 in 2019/20</a:t>
          </a:r>
        </a:p>
      </dgm:t>
    </dgm:pt>
    <dgm:pt modelId="{D7FA6524-BC4B-4011-824B-340D43B592C1}" type="parTrans" cxnId="{25F250CA-3E72-4A6D-AB88-DAAE1BA4220C}">
      <dgm:prSet/>
      <dgm:spPr/>
      <dgm:t>
        <a:bodyPr/>
        <a:lstStyle/>
        <a:p>
          <a:endParaRPr lang="en-US"/>
        </a:p>
      </dgm:t>
    </dgm:pt>
    <dgm:pt modelId="{EB1708EE-7619-4054-80BF-6CA244AF711D}" type="sibTrans" cxnId="{25F250CA-3E72-4A6D-AB88-DAAE1BA4220C}">
      <dgm:prSet/>
      <dgm:spPr/>
      <dgm:t>
        <a:bodyPr/>
        <a:lstStyle/>
        <a:p>
          <a:endParaRPr lang="en-US"/>
        </a:p>
      </dgm:t>
    </dgm:pt>
    <dgm:pt modelId="{2FB69477-704A-4E55-8AEB-BF8F61343E30}" type="pres">
      <dgm:prSet presAssocID="{43A52267-F284-40C9-A2AF-C6B9501D42BB}" presName="root" presStyleCnt="0">
        <dgm:presLayoutVars>
          <dgm:chMax/>
          <dgm:chPref/>
          <dgm:animLvl val="lvl"/>
        </dgm:presLayoutVars>
      </dgm:prSet>
      <dgm:spPr/>
    </dgm:pt>
    <dgm:pt modelId="{0B164FEA-A6FB-480A-A689-788305EC6144}" type="pres">
      <dgm:prSet presAssocID="{43A52267-F284-40C9-A2AF-C6B9501D42BB}" presName="divider" presStyleLbl="fgAcc1" presStyleIdx="0" presStyleCnt="7" custLinFactNeighborX="13" custLinFactNeighborY="18272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gm:spPr>
    </dgm:pt>
    <dgm:pt modelId="{AA02FE98-4C3F-48BC-9185-A0CE478BA9C5}" type="pres">
      <dgm:prSet presAssocID="{43A52267-F284-40C9-A2AF-C6B9501D42BB}" presName="nodes" presStyleCnt="0">
        <dgm:presLayoutVars>
          <dgm:chMax/>
          <dgm:chPref/>
          <dgm:animLvl val="lvl"/>
        </dgm:presLayoutVars>
      </dgm:prSet>
      <dgm:spPr/>
    </dgm:pt>
    <dgm:pt modelId="{C0ECEACA-A13B-4790-95F5-A8FB7C6E4338}" type="pres">
      <dgm:prSet presAssocID="{BE9F6488-C12D-48D7-9F09-1D58154F553B}" presName="composite" presStyleCnt="0"/>
      <dgm:spPr/>
    </dgm:pt>
    <dgm:pt modelId="{7D0ECEBA-5228-4F43-BDB3-DD81CF484240}" type="pres">
      <dgm:prSet presAssocID="{BE9F6488-C12D-48D7-9F09-1D58154F553B}" presName="ConnectorPoint" presStyleLbl="lnNode1" presStyleIdx="0" presStyleCnt="6"/>
      <dgm:spPr>
        <a:solidFill>
          <a:schemeClr val="accen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AD4D30AC-D77D-46A3-9E42-8638000F2E65}" type="pres">
      <dgm:prSet presAssocID="{BE9F6488-C12D-48D7-9F09-1D58154F553B}" presName="DropPinPlaceHolder" presStyleCnt="0"/>
      <dgm:spPr/>
    </dgm:pt>
    <dgm:pt modelId="{D282CE4C-B61D-45A0-BBE1-7FDA5F495ACA}" type="pres">
      <dgm:prSet presAssocID="{BE9F6488-C12D-48D7-9F09-1D58154F553B}" presName="DropPin" presStyleLbl="alignNode1" presStyleIdx="0" presStyleCnt="6"/>
      <dgm:spPr/>
    </dgm:pt>
    <dgm:pt modelId="{28B37828-0AF6-4FC2-806F-3EC05EF39F41}" type="pres">
      <dgm:prSet presAssocID="{BE9F6488-C12D-48D7-9F09-1D58154F553B}" presName="Ellipse" presStyleLbl="fgAcc1" presStyleIdx="1" presStyleCnt="7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76C05259-415E-4057-8CE7-297B40FA88DF}" type="pres">
      <dgm:prSet presAssocID="{BE9F6488-C12D-48D7-9F09-1D58154F553B}" presName="L2TextContainer" presStyleLbl="revTx" presStyleIdx="0" presStyleCnt="12">
        <dgm:presLayoutVars>
          <dgm:bulletEnabled val="1"/>
        </dgm:presLayoutVars>
      </dgm:prSet>
      <dgm:spPr/>
    </dgm:pt>
    <dgm:pt modelId="{265280F0-4CB3-481C-AAFE-8E548D3C0E40}" type="pres">
      <dgm:prSet presAssocID="{BE9F6488-C12D-48D7-9F09-1D58154F553B}" presName="L1TextContainer" presStyleLbl="revTx" presStyleIdx="1" presStyleCnt="12">
        <dgm:presLayoutVars>
          <dgm:chMax val="1"/>
          <dgm:chPref val="1"/>
          <dgm:bulletEnabled val="1"/>
        </dgm:presLayoutVars>
      </dgm:prSet>
      <dgm:spPr/>
    </dgm:pt>
    <dgm:pt modelId="{D8EEBEAD-A6BC-4D40-9AE4-2F2FD91E8C50}" type="pres">
      <dgm:prSet presAssocID="{BE9F6488-C12D-48D7-9F09-1D58154F553B}" presName="ConnectLine" presStyleLbl="sibTrans1D1" presStyleIdx="0" presStyleCnt="6"/>
      <dgm:spPr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7F52737A-25C7-4802-BD9A-ED8FF0A66A1D}" type="pres">
      <dgm:prSet presAssocID="{BE9F6488-C12D-48D7-9F09-1D58154F553B}" presName="EmptyPlaceHolder" presStyleCnt="0"/>
      <dgm:spPr/>
    </dgm:pt>
    <dgm:pt modelId="{88418E11-829B-4ADD-8278-E5709704A6F1}" type="pres">
      <dgm:prSet presAssocID="{921611A0-9961-4301-87D1-989454F018CE}" presName="spaceBetweenRectangles" presStyleCnt="0"/>
      <dgm:spPr/>
    </dgm:pt>
    <dgm:pt modelId="{D622AF3F-0A19-4D01-B23A-A967BDF2EAA8}" type="pres">
      <dgm:prSet presAssocID="{05ECCC97-1AEA-44B9-AA60-E04460E257BC}" presName="composite" presStyleCnt="0"/>
      <dgm:spPr/>
    </dgm:pt>
    <dgm:pt modelId="{5AEA11D8-49E1-42A3-B696-3F23FB3A1547}" type="pres">
      <dgm:prSet presAssocID="{05ECCC97-1AEA-44B9-AA60-E04460E257BC}" presName="ConnectorPoint" presStyleLbl="lnNode1" presStyleIdx="1" presStyleCnt="6"/>
      <dgm:spPr>
        <a:solidFill>
          <a:schemeClr val="accent2">
            <a:hueOff val="-291073"/>
            <a:satOff val="-16786"/>
            <a:lumOff val="1726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F57E431D-CF49-4172-A91C-8C59113F41C6}" type="pres">
      <dgm:prSet presAssocID="{05ECCC97-1AEA-44B9-AA60-E04460E257BC}" presName="DropPinPlaceHolder" presStyleCnt="0"/>
      <dgm:spPr/>
    </dgm:pt>
    <dgm:pt modelId="{5DE9A0BB-4C98-49F2-A56D-3210CC916DC5}" type="pres">
      <dgm:prSet presAssocID="{05ECCC97-1AEA-44B9-AA60-E04460E257BC}" presName="DropPin" presStyleLbl="alignNode1" presStyleIdx="1" presStyleCnt="6"/>
      <dgm:spPr/>
    </dgm:pt>
    <dgm:pt modelId="{AEDEEDD3-CC2E-44C2-9827-6CD69B70132F}" type="pres">
      <dgm:prSet presAssocID="{05ECCC97-1AEA-44B9-AA60-E04460E257BC}" presName="Ellipse" presStyleLbl="fgAcc1" presStyleIdx="2" presStyleCnt="7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56D0EC76-ED89-49A7-8432-BA6960E13CE9}" type="pres">
      <dgm:prSet presAssocID="{05ECCC97-1AEA-44B9-AA60-E04460E257BC}" presName="L2TextContainer" presStyleLbl="revTx" presStyleIdx="2" presStyleCnt="12">
        <dgm:presLayoutVars>
          <dgm:bulletEnabled val="1"/>
        </dgm:presLayoutVars>
      </dgm:prSet>
      <dgm:spPr/>
    </dgm:pt>
    <dgm:pt modelId="{04123FB8-23B1-44F5-8D88-FFD4C613D3C7}" type="pres">
      <dgm:prSet presAssocID="{05ECCC97-1AEA-44B9-AA60-E04460E257BC}" presName="L1TextContainer" presStyleLbl="revTx" presStyleIdx="3" presStyleCnt="12">
        <dgm:presLayoutVars>
          <dgm:chMax val="1"/>
          <dgm:chPref val="1"/>
          <dgm:bulletEnabled val="1"/>
        </dgm:presLayoutVars>
      </dgm:prSet>
      <dgm:spPr/>
    </dgm:pt>
    <dgm:pt modelId="{97031533-3877-4A97-9449-F8DCD44E581A}" type="pres">
      <dgm:prSet presAssocID="{05ECCC97-1AEA-44B9-AA60-E04460E257BC}" presName="ConnectLine" presStyleLbl="sibTrans1D1" presStyleIdx="1" presStyleCnt="6"/>
      <dgm:spPr>
        <a:noFill/>
        <a:ln w="12700" cap="flat" cmpd="sng" algn="ctr">
          <a:solidFill>
            <a:schemeClr val="accent2">
              <a:hueOff val="-291073"/>
              <a:satOff val="-16786"/>
              <a:lumOff val="1726"/>
              <a:alphaOff val="0"/>
            </a:schemeClr>
          </a:solidFill>
          <a:prstDash val="dash"/>
          <a:miter lim="800000"/>
        </a:ln>
        <a:effectLst/>
      </dgm:spPr>
    </dgm:pt>
    <dgm:pt modelId="{643F459F-B737-4D00-ACBF-3B6700B07283}" type="pres">
      <dgm:prSet presAssocID="{05ECCC97-1AEA-44B9-AA60-E04460E257BC}" presName="EmptyPlaceHolder" presStyleCnt="0"/>
      <dgm:spPr/>
    </dgm:pt>
    <dgm:pt modelId="{8D45037C-8E44-4CF2-B412-1B6AA8FBF64E}" type="pres">
      <dgm:prSet presAssocID="{5D7F4D8F-1EAB-4C49-8D32-34FEF32D876F}" presName="spaceBetweenRectangles" presStyleCnt="0"/>
      <dgm:spPr/>
    </dgm:pt>
    <dgm:pt modelId="{9443373D-6F16-4B72-A8AD-B0336834C9EF}" type="pres">
      <dgm:prSet presAssocID="{F01C35A0-E452-40E3-83CE-267B907DA5E4}" presName="composite" presStyleCnt="0"/>
      <dgm:spPr/>
    </dgm:pt>
    <dgm:pt modelId="{27F73CA0-0E21-49B5-B37C-B7D3A91D7B6C}" type="pres">
      <dgm:prSet presAssocID="{F01C35A0-E452-40E3-83CE-267B907DA5E4}" presName="ConnectorPoint" presStyleLbl="lnNode1" presStyleIdx="2" presStyleCnt="6"/>
      <dgm:spPr>
        <a:solidFill>
          <a:schemeClr val="accent2">
            <a:hueOff val="-582145"/>
            <a:satOff val="-33571"/>
            <a:lumOff val="3451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386D8B31-B651-4D8F-8A31-A5ABC2F5ED9D}" type="pres">
      <dgm:prSet presAssocID="{F01C35A0-E452-40E3-83CE-267B907DA5E4}" presName="DropPinPlaceHolder" presStyleCnt="0"/>
      <dgm:spPr/>
    </dgm:pt>
    <dgm:pt modelId="{26E395B9-0C2D-4CB5-B17F-7E62E6A3D464}" type="pres">
      <dgm:prSet presAssocID="{F01C35A0-E452-40E3-83CE-267B907DA5E4}" presName="DropPin" presStyleLbl="alignNode1" presStyleIdx="2" presStyleCnt="6"/>
      <dgm:spPr/>
    </dgm:pt>
    <dgm:pt modelId="{24CEA909-0BE3-4FCA-961E-7938FE8EB866}" type="pres">
      <dgm:prSet presAssocID="{F01C35A0-E452-40E3-83CE-267B907DA5E4}" presName="Ellipse" presStyleLbl="fgAcc1" presStyleIdx="3" presStyleCnt="7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89A315F7-C476-439C-828B-BE8DB000632C}" type="pres">
      <dgm:prSet presAssocID="{F01C35A0-E452-40E3-83CE-267B907DA5E4}" presName="L2TextContainer" presStyleLbl="revTx" presStyleIdx="4" presStyleCnt="12">
        <dgm:presLayoutVars>
          <dgm:bulletEnabled val="1"/>
        </dgm:presLayoutVars>
      </dgm:prSet>
      <dgm:spPr/>
    </dgm:pt>
    <dgm:pt modelId="{F4D558A1-EF2D-41A5-9D3C-8F063EA5B907}" type="pres">
      <dgm:prSet presAssocID="{F01C35A0-E452-40E3-83CE-267B907DA5E4}" presName="L1TextContainer" presStyleLbl="revTx" presStyleIdx="5" presStyleCnt="12">
        <dgm:presLayoutVars>
          <dgm:chMax val="1"/>
          <dgm:chPref val="1"/>
          <dgm:bulletEnabled val="1"/>
        </dgm:presLayoutVars>
      </dgm:prSet>
      <dgm:spPr/>
    </dgm:pt>
    <dgm:pt modelId="{418140DB-1172-4976-9163-6478F7DC2BC9}" type="pres">
      <dgm:prSet presAssocID="{F01C35A0-E452-40E3-83CE-267B907DA5E4}" presName="ConnectLine" presStyleLbl="sibTrans1D1" presStyleIdx="2" presStyleCnt="6"/>
      <dgm:spPr>
        <a:noFill/>
        <a:ln w="12700" cap="flat" cmpd="sng" algn="ctr">
          <a:solidFill>
            <a:schemeClr val="accent2">
              <a:hueOff val="-582145"/>
              <a:satOff val="-33571"/>
              <a:lumOff val="3451"/>
              <a:alphaOff val="0"/>
            </a:schemeClr>
          </a:solidFill>
          <a:prstDash val="dash"/>
          <a:miter lim="800000"/>
        </a:ln>
        <a:effectLst/>
      </dgm:spPr>
    </dgm:pt>
    <dgm:pt modelId="{43B09181-1D9E-4BA1-81EA-2B4B96E72192}" type="pres">
      <dgm:prSet presAssocID="{F01C35A0-E452-40E3-83CE-267B907DA5E4}" presName="EmptyPlaceHolder" presStyleCnt="0"/>
      <dgm:spPr/>
    </dgm:pt>
    <dgm:pt modelId="{974EDBCD-83EF-4609-A355-752279C4B95F}" type="pres">
      <dgm:prSet presAssocID="{0F0A1C58-DD66-482C-9480-3CD9CDE69F29}" presName="spaceBetweenRectangles" presStyleCnt="0"/>
      <dgm:spPr/>
    </dgm:pt>
    <dgm:pt modelId="{325651BD-C964-46FE-A69D-834EB0D0F6BE}" type="pres">
      <dgm:prSet presAssocID="{5737D645-EE84-4916-AAB4-B93CD03643FB}" presName="composite" presStyleCnt="0"/>
      <dgm:spPr/>
    </dgm:pt>
    <dgm:pt modelId="{8A340348-0410-40BD-AE88-C36C0462A88F}" type="pres">
      <dgm:prSet presAssocID="{5737D645-EE84-4916-AAB4-B93CD03643FB}" presName="ConnectorPoint" presStyleLbl="lnNode1" presStyleIdx="3" presStyleCnt="6"/>
      <dgm:spPr>
        <a:solidFill>
          <a:schemeClr val="accent2">
            <a:hueOff val="-873218"/>
            <a:satOff val="-50357"/>
            <a:lumOff val="5177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D865D3CE-246E-41DC-AE2F-C044BF9FD055}" type="pres">
      <dgm:prSet presAssocID="{5737D645-EE84-4916-AAB4-B93CD03643FB}" presName="DropPinPlaceHolder" presStyleCnt="0"/>
      <dgm:spPr/>
    </dgm:pt>
    <dgm:pt modelId="{7BBC8BC1-91B7-4E07-8611-6772E45915DA}" type="pres">
      <dgm:prSet presAssocID="{5737D645-EE84-4916-AAB4-B93CD03643FB}" presName="DropPin" presStyleLbl="alignNode1" presStyleIdx="3" presStyleCnt="6"/>
      <dgm:spPr/>
    </dgm:pt>
    <dgm:pt modelId="{5A8C0162-4039-4545-9028-3FFEFBB69C59}" type="pres">
      <dgm:prSet presAssocID="{5737D645-EE84-4916-AAB4-B93CD03643FB}" presName="Ellipse" presStyleLbl="fgAcc1" presStyleIdx="4" presStyleCnt="7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F20DD911-F4C2-4B18-909B-324C3E0953F7}" type="pres">
      <dgm:prSet presAssocID="{5737D645-EE84-4916-AAB4-B93CD03643FB}" presName="L2TextContainer" presStyleLbl="revTx" presStyleIdx="6" presStyleCnt="12">
        <dgm:presLayoutVars>
          <dgm:bulletEnabled val="1"/>
        </dgm:presLayoutVars>
      </dgm:prSet>
      <dgm:spPr/>
    </dgm:pt>
    <dgm:pt modelId="{274436FB-993D-4A75-9807-82FCDE876D59}" type="pres">
      <dgm:prSet presAssocID="{5737D645-EE84-4916-AAB4-B93CD03643FB}" presName="L1TextContainer" presStyleLbl="revTx" presStyleIdx="7" presStyleCnt="12">
        <dgm:presLayoutVars>
          <dgm:chMax val="1"/>
          <dgm:chPref val="1"/>
          <dgm:bulletEnabled val="1"/>
        </dgm:presLayoutVars>
      </dgm:prSet>
      <dgm:spPr/>
    </dgm:pt>
    <dgm:pt modelId="{6CB2A14D-69D5-475A-B89A-B075EE8A9C6B}" type="pres">
      <dgm:prSet presAssocID="{5737D645-EE84-4916-AAB4-B93CD03643FB}" presName="ConnectLine" presStyleLbl="sibTrans1D1" presStyleIdx="3" presStyleCnt="6"/>
      <dgm:spPr>
        <a:noFill/>
        <a:ln w="12700" cap="flat" cmpd="sng" algn="ctr">
          <a:solidFill>
            <a:schemeClr val="accent2">
              <a:hueOff val="-873218"/>
              <a:satOff val="-50357"/>
              <a:lumOff val="5177"/>
              <a:alphaOff val="0"/>
            </a:schemeClr>
          </a:solidFill>
          <a:prstDash val="dash"/>
          <a:miter lim="800000"/>
        </a:ln>
        <a:effectLst/>
      </dgm:spPr>
    </dgm:pt>
    <dgm:pt modelId="{FBBD3191-204B-4E24-8469-B3861440A75C}" type="pres">
      <dgm:prSet presAssocID="{5737D645-EE84-4916-AAB4-B93CD03643FB}" presName="EmptyPlaceHolder" presStyleCnt="0"/>
      <dgm:spPr/>
    </dgm:pt>
    <dgm:pt modelId="{1578FD9F-A138-4F92-8374-47C406CCFFF7}" type="pres">
      <dgm:prSet presAssocID="{FE6F65B7-5491-4FAA-A9E8-7E159D4E0F83}" presName="spaceBetweenRectangles" presStyleCnt="0"/>
      <dgm:spPr/>
    </dgm:pt>
    <dgm:pt modelId="{C1984D42-4EFF-4A3D-BF90-3E53EF96F895}" type="pres">
      <dgm:prSet presAssocID="{39EED14D-C2A0-4D27-844C-D796A693F78E}" presName="composite" presStyleCnt="0"/>
      <dgm:spPr/>
    </dgm:pt>
    <dgm:pt modelId="{E339C9EB-AE14-4AE8-BD59-0E3D186D71FD}" type="pres">
      <dgm:prSet presAssocID="{39EED14D-C2A0-4D27-844C-D796A693F78E}" presName="ConnectorPoint" presStyleLbl="lnNode1" presStyleIdx="4" presStyleCnt="6"/>
      <dgm:spPr>
        <a:solidFill>
          <a:schemeClr val="accent2">
            <a:hueOff val="-1164290"/>
            <a:satOff val="-67142"/>
            <a:lumOff val="6902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FC036A08-17FB-4881-8241-C45F472658E5}" type="pres">
      <dgm:prSet presAssocID="{39EED14D-C2A0-4D27-844C-D796A693F78E}" presName="DropPinPlaceHolder" presStyleCnt="0"/>
      <dgm:spPr/>
    </dgm:pt>
    <dgm:pt modelId="{7EB3F220-FC9D-4D46-B90F-C9F8B9E7503F}" type="pres">
      <dgm:prSet presAssocID="{39EED14D-C2A0-4D27-844C-D796A693F78E}" presName="DropPin" presStyleLbl="alignNode1" presStyleIdx="4" presStyleCnt="6"/>
      <dgm:spPr/>
    </dgm:pt>
    <dgm:pt modelId="{FD25EB76-CF48-4DE7-823C-E0359CE0AC69}" type="pres">
      <dgm:prSet presAssocID="{39EED14D-C2A0-4D27-844C-D796A693F78E}" presName="Ellipse" presStyleLbl="fgAcc1" presStyleIdx="5" presStyleCnt="7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374BB6D5-E8AA-4A8E-B950-75C21B2077F6}" type="pres">
      <dgm:prSet presAssocID="{39EED14D-C2A0-4D27-844C-D796A693F78E}" presName="L2TextContainer" presStyleLbl="revTx" presStyleIdx="8" presStyleCnt="12">
        <dgm:presLayoutVars>
          <dgm:bulletEnabled val="1"/>
        </dgm:presLayoutVars>
      </dgm:prSet>
      <dgm:spPr/>
    </dgm:pt>
    <dgm:pt modelId="{DDBC4EA5-343B-4946-9D2D-9871DA1F5CCE}" type="pres">
      <dgm:prSet presAssocID="{39EED14D-C2A0-4D27-844C-D796A693F78E}" presName="L1TextContainer" presStyleLbl="revTx" presStyleIdx="9" presStyleCnt="12">
        <dgm:presLayoutVars>
          <dgm:chMax val="1"/>
          <dgm:chPref val="1"/>
          <dgm:bulletEnabled val="1"/>
        </dgm:presLayoutVars>
      </dgm:prSet>
      <dgm:spPr/>
    </dgm:pt>
    <dgm:pt modelId="{FFBFBE24-9361-4E6B-B493-FE9F775ABE53}" type="pres">
      <dgm:prSet presAssocID="{39EED14D-C2A0-4D27-844C-D796A693F78E}" presName="ConnectLine" presStyleLbl="sibTrans1D1" presStyleIdx="4" presStyleCnt="6"/>
      <dgm:spPr>
        <a:noFill/>
        <a:ln w="12700" cap="flat" cmpd="sng" algn="ctr">
          <a:solidFill>
            <a:schemeClr val="accent2">
              <a:hueOff val="-1164290"/>
              <a:satOff val="-67142"/>
              <a:lumOff val="6902"/>
              <a:alphaOff val="0"/>
            </a:schemeClr>
          </a:solidFill>
          <a:prstDash val="dash"/>
          <a:miter lim="800000"/>
        </a:ln>
        <a:effectLst/>
      </dgm:spPr>
    </dgm:pt>
    <dgm:pt modelId="{BC580572-BCD4-4730-A80B-2D248A6A2C49}" type="pres">
      <dgm:prSet presAssocID="{39EED14D-C2A0-4D27-844C-D796A693F78E}" presName="EmptyPlaceHolder" presStyleCnt="0"/>
      <dgm:spPr/>
    </dgm:pt>
    <dgm:pt modelId="{918C8B39-E1AD-47B7-BBDC-D255F3FE3B15}" type="pres">
      <dgm:prSet presAssocID="{2FFA4563-4A16-4C7B-ADC0-F3E0CF47C83C}" presName="spaceBetweenRectangles" presStyleCnt="0"/>
      <dgm:spPr/>
    </dgm:pt>
    <dgm:pt modelId="{59750F98-7542-4DA8-ADC5-F641D6769FDE}" type="pres">
      <dgm:prSet presAssocID="{A685A2E6-DCD8-4FAC-BACE-760DAB0A7203}" presName="composite" presStyleCnt="0"/>
      <dgm:spPr/>
    </dgm:pt>
    <dgm:pt modelId="{321348E1-E298-4996-A65E-BD22A11C813B}" type="pres">
      <dgm:prSet presAssocID="{A685A2E6-DCD8-4FAC-BACE-760DAB0A7203}" presName="ConnectorPoint" presStyleLbl="lnNode1" presStyleIdx="5" presStyleCnt="6"/>
      <dgm:spPr>
        <a:solidFill>
          <a:schemeClr val="accent2">
            <a:hueOff val="-1455363"/>
            <a:satOff val="-83928"/>
            <a:lumOff val="8628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8DF31065-426C-456F-B02E-A562F8C64BDA}" type="pres">
      <dgm:prSet presAssocID="{A685A2E6-DCD8-4FAC-BACE-760DAB0A7203}" presName="DropPinPlaceHolder" presStyleCnt="0"/>
      <dgm:spPr/>
    </dgm:pt>
    <dgm:pt modelId="{1E942C81-0081-4C67-AC02-7ECACD2760CF}" type="pres">
      <dgm:prSet presAssocID="{A685A2E6-DCD8-4FAC-BACE-760DAB0A7203}" presName="DropPin" presStyleLbl="alignNode1" presStyleIdx="5" presStyleCnt="6"/>
      <dgm:spPr/>
    </dgm:pt>
    <dgm:pt modelId="{39064473-D6B0-4C04-AA10-3F6A65144D27}" type="pres">
      <dgm:prSet presAssocID="{A685A2E6-DCD8-4FAC-BACE-760DAB0A7203}" presName="Ellipse" presStyleLbl="fgAcc1" presStyleIdx="6" presStyleCnt="7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F0000"/>
          </a:solidFill>
          <a:prstDash val="solid"/>
          <a:miter lim="800000"/>
        </a:ln>
        <a:effectLst/>
      </dgm:spPr>
    </dgm:pt>
    <dgm:pt modelId="{8B2CF715-AB70-4D33-A00D-F1E11D67454F}" type="pres">
      <dgm:prSet presAssocID="{A685A2E6-DCD8-4FAC-BACE-760DAB0A7203}" presName="L2TextContainer" presStyleLbl="revTx" presStyleIdx="10" presStyleCnt="12">
        <dgm:presLayoutVars>
          <dgm:bulletEnabled val="1"/>
        </dgm:presLayoutVars>
      </dgm:prSet>
      <dgm:spPr/>
    </dgm:pt>
    <dgm:pt modelId="{0B526A90-A4E7-430E-9F5B-6D7B7B338AF1}" type="pres">
      <dgm:prSet presAssocID="{A685A2E6-DCD8-4FAC-BACE-760DAB0A7203}" presName="L1TextContainer" presStyleLbl="revTx" presStyleIdx="11" presStyleCnt="12">
        <dgm:presLayoutVars>
          <dgm:chMax val="1"/>
          <dgm:chPref val="1"/>
          <dgm:bulletEnabled val="1"/>
        </dgm:presLayoutVars>
      </dgm:prSet>
      <dgm:spPr/>
    </dgm:pt>
    <dgm:pt modelId="{C63075AB-0721-470A-8923-81F49F91719C}" type="pres">
      <dgm:prSet presAssocID="{A685A2E6-DCD8-4FAC-BACE-760DAB0A7203}" presName="ConnectLine" presStyleLbl="sibTrans1D1" presStyleIdx="5" presStyleCnt="6"/>
      <dgm:spPr>
        <a:noFill/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dash"/>
          <a:miter lim="800000"/>
        </a:ln>
        <a:effectLst/>
      </dgm:spPr>
    </dgm:pt>
    <dgm:pt modelId="{1DB65FF0-7A82-4AE6-97C4-BBF7B60FC993}" type="pres">
      <dgm:prSet presAssocID="{A685A2E6-DCD8-4FAC-BACE-760DAB0A7203}" presName="EmptyPlaceHolder" presStyleCnt="0"/>
      <dgm:spPr/>
    </dgm:pt>
  </dgm:ptLst>
  <dgm:cxnLst>
    <dgm:cxn modelId="{1DFF2D04-07EC-417D-87D9-12879E5B85EA}" type="presOf" srcId="{72DFD29C-A332-4F1A-AB99-0BF39AB068BB}" destId="{F20DD911-F4C2-4B18-909B-324C3E0953F7}" srcOrd="0" destOrd="0" presId="urn:microsoft.com/office/officeart/2017/3/layout/DropPinTimeline"/>
    <dgm:cxn modelId="{41F13E12-F307-431E-A812-628AD9145E7F}" srcId="{43A52267-F284-40C9-A2AF-C6B9501D42BB}" destId="{39EED14D-C2A0-4D27-844C-D796A693F78E}" srcOrd="4" destOrd="0" parTransId="{2AFC79AE-04D4-4B62-91FD-43927A576E8F}" sibTransId="{2FFA4563-4A16-4C7B-ADC0-F3E0CF47C83C}"/>
    <dgm:cxn modelId="{2F894E14-7105-4776-AEB1-0A6D7B75F9F5}" srcId="{43A52267-F284-40C9-A2AF-C6B9501D42BB}" destId="{A685A2E6-DCD8-4FAC-BACE-760DAB0A7203}" srcOrd="5" destOrd="0" parTransId="{C52B75F9-4797-40B9-AC83-541E443967CC}" sibTransId="{BD98494D-1CCF-4117-9593-66102F98BFCC}"/>
    <dgm:cxn modelId="{667A475C-6E31-4419-AA71-7E3E876DD552}" srcId="{43A52267-F284-40C9-A2AF-C6B9501D42BB}" destId="{F01C35A0-E452-40E3-83CE-267B907DA5E4}" srcOrd="2" destOrd="0" parTransId="{9BC75B5C-5C89-4448-A14E-1B53DB8E658D}" sibTransId="{0F0A1C58-DD66-482C-9480-3CD9CDE69F29}"/>
    <dgm:cxn modelId="{0DF21562-CB3B-4B94-A385-EB18B5F759EB}" type="presOf" srcId="{F17CCD79-DFA7-4700-8199-4523BA2E1866}" destId="{8B2CF715-AB70-4D33-A00D-F1E11D67454F}" srcOrd="0" destOrd="0" presId="urn:microsoft.com/office/officeart/2017/3/layout/DropPinTimeline"/>
    <dgm:cxn modelId="{43087865-63EB-45F8-8197-6EFB5A4F7EAA}" srcId="{05ECCC97-1AEA-44B9-AA60-E04460E257BC}" destId="{3092348B-644B-465A-B7DF-58653D818D34}" srcOrd="0" destOrd="0" parTransId="{44FC0CE3-60C9-4CF3-B799-35891736BBA8}" sibTransId="{FFCBE553-63C3-4F2E-801A-2E673B80FA34}"/>
    <dgm:cxn modelId="{FEEF394A-0C44-46BB-B385-DDDBB9B7751A}" srcId="{BE9F6488-C12D-48D7-9F09-1D58154F553B}" destId="{34FF9897-E1C5-4067-BE58-7BF5DFDF3300}" srcOrd="0" destOrd="0" parTransId="{9D944478-BB6D-4B39-A3FA-AAD4F2DC0C27}" sibTransId="{3DDA2711-A1D7-4B14-8609-37F5003639DC}"/>
    <dgm:cxn modelId="{1F2ED052-90B1-422F-8703-97EC6417EE2F}" srcId="{43A52267-F284-40C9-A2AF-C6B9501D42BB}" destId="{5737D645-EE84-4916-AAB4-B93CD03643FB}" srcOrd="3" destOrd="0" parTransId="{1915D5ED-94B8-4CAC-A823-E48681FBCC35}" sibTransId="{FE6F65B7-5491-4FAA-A9E8-7E159D4E0F83}"/>
    <dgm:cxn modelId="{09AB107C-0176-4E4F-B323-D03E80D5C47F}" type="presOf" srcId="{39EED14D-C2A0-4D27-844C-D796A693F78E}" destId="{DDBC4EA5-343B-4946-9D2D-9871DA1F5CCE}" srcOrd="0" destOrd="0" presId="urn:microsoft.com/office/officeart/2017/3/layout/DropPinTimeline"/>
    <dgm:cxn modelId="{812E4A8E-D3B8-4611-804D-A590D3A71C0B}" type="presOf" srcId="{05ECCC97-1AEA-44B9-AA60-E04460E257BC}" destId="{04123FB8-23B1-44F5-8D88-FFD4C613D3C7}" srcOrd="0" destOrd="0" presId="urn:microsoft.com/office/officeart/2017/3/layout/DropPinTimeline"/>
    <dgm:cxn modelId="{6DFEAB91-8EA6-4DD2-9B2B-1E8E49412F01}" type="presOf" srcId="{34FF9897-E1C5-4067-BE58-7BF5DFDF3300}" destId="{76C05259-415E-4057-8CE7-297B40FA88DF}" srcOrd="0" destOrd="0" presId="urn:microsoft.com/office/officeart/2017/3/layout/DropPinTimeline"/>
    <dgm:cxn modelId="{C27F5093-97D9-4946-AE16-5BF589D35E2F}" type="presOf" srcId="{CC94F27E-F30F-4E5A-887F-89DDBA6EC7A3}" destId="{89A315F7-C476-439C-828B-BE8DB000632C}" srcOrd="0" destOrd="0" presId="urn:microsoft.com/office/officeart/2017/3/layout/DropPinTimeline"/>
    <dgm:cxn modelId="{D6519995-AA58-4688-8FF2-C9E7AC676A1B}" srcId="{43A52267-F284-40C9-A2AF-C6B9501D42BB}" destId="{05ECCC97-1AEA-44B9-AA60-E04460E257BC}" srcOrd="1" destOrd="0" parTransId="{E3E515C0-E2A9-4B39-B719-64C2FAE7090B}" sibTransId="{5D7F4D8F-1EAB-4C49-8D32-34FEF32D876F}"/>
    <dgm:cxn modelId="{4D19F297-886D-4026-8324-CF2FF94069A6}" srcId="{5737D645-EE84-4916-AAB4-B93CD03643FB}" destId="{72DFD29C-A332-4F1A-AB99-0BF39AB068BB}" srcOrd="0" destOrd="0" parTransId="{2E599441-EF66-431A-835A-A3D98482F020}" sibTransId="{417694CE-5747-4CDA-8604-191029BC26F5}"/>
    <dgm:cxn modelId="{AEBC6B98-A201-4DA4-88BA-364F8D7ABB45}" type="presOf" srcId="{3092348B-644B-465A-B7DF-58653D818D34}" destId="{56D0EC76-ED89-49A7-8432-BA6960E13CE9}" srcOrd="0" destOrd="0" presId="urn:microsoft.com/office/officeart/2017/3/layout/DropPinTimeline"/>
    <dgm:cxn modelId="{33A20EA4-A634-4C24-A290-4A9E297DE0F4}" type="presOf" srcId="{43A52267-F284-40C9-A2AF-C6B9501D42BB}" destId="{2FB69477-704A-4E55-8AEB-BF8F61343E30}" srcOrd="0" destOrd="0" presId="urn:microsoft.com/office/officeart/2017/3/layout/DropPinTimeline"/>
    <dgm:cxn modelId="{6B81DCA4-5EBD-4336-B2BF-6A36B5195F5E}" type="presOf" srcId="{5737D645-EE84-4916-AAB4-B93CD03643FB}" destId="{274436FB-993D-4A75-9807-82FCDE876D59}" srcOrd="0" destOrd="0" presId="urn:microsoft.com/office/officeart/2017/3/layout/DropPinTimeline"/>
    <dgm:cxn modelId="{EED95BAE-6640-45A3-AC96-1C97C09C74E7}" type="presOf" srcId="{F01C35A0-E452-40E3-83CE-267B907DA5E4}" destId="{F4D558A1-EF2D-41A5-9D3C-8F063EA5B907}" srcOrd="0" destOrd="0" presId="urn:microsoft.com/office/officeart/2017/3/layout/DropPinTimeline"/>
    <dgm:cxn modelId="{25F250CA-3E72-4A6D-AB88-DAAE1BA4220C}" srcId="{A685A2E6-DCD8-4FAC-BACE-760DAB0A7203}" destId="{F17CCD79-DFA7-4700-8199-4523BA2E1866}" srcOrd="0" destOrd="0" parTransId="{D7FA6524-BC4B-4011-824B-340D43B592C1}" sibTransId="{EB1708EE-7619-4054-80BF-6CA244AF711D}"/>
    <dgm:cxn modelId="{3FB68CD5-9537-47DA-A5D3-23C783ECE68D}" srcId="{F01C35A0-E452-40E3-83CE-267B907DA5E4}" destId="{CC94F27E-F30F-4E5A-887F-89DDBA6EC7A3}" srcOrd="0" destOrd="0" parTransId="{736E6013-10B8-4245-8947-0E673CD4E775}" sibTransId="{D8DD3272-1257-480E-9291-1ADFDF73A069}"/>
    <dgm:cxn modelId="{FB330EDA-7461-45A9-85AF-FC1294830D70}" srcId="{43A52267-F284-40C9-A2AF-C6B9501D42BB}" destId="{BE9F6488-C12D-48D7-9F09-1D58154F553B}" srcOrd="0" destOrd="0" parTransId="{D8786F0E-453A-4522-A523-C8A4EAAAF6C6}" sibTransId="{921611A0-9961-4301-87D1-989454F018CE}"/>
    <dgm:cxn modelId="{B7A4D3ED-0F2B-420D-BD2C-E4FF464DC52B}" type="presOf" srcId="{BE9F6488-C12D-48D7-9F09-1D58154F553B}" destId="{265280F0-4CB3-481C-AAFE-8E548D3C0E40}" srcOrd="0" destOrd="0" presId="urn:microsoft.com/office/officeart/2017/3/layout/DropPinTimeline"/>
    <dgm:cxn modelId="{136CB1F8-1CDE-46A8-A175-A78B66722793}" type="presOf" srcId="{A685A2E6-DCD8-4FAC-BACE-760DAB0A7203}" destId="{0B526A90-A4E7-430E-9F5B-6D7B7B338AF1}" srcOrd="0" destOrd="0" presId="urn:microsoft.com/office/officeart/2017/3/layout/DropPinTimeline"/>
    <dgm:cxn modelId="{FF2AEBF8-2528-413F-B6C6-1F47A4073EBD}" srcId="{39EED14D-C2A0-4D27-844C-D796A693F78E}" destId="{C5BB62D7-8D8F-48C8-80ED-C92BC3ABB3A2}" srcOrd="0" destOrd="0" parTransId="{30A88D08-1D0C-4771-A1C4-8C3F72E2651C}" sibTransId="{6F9984FB-2B21-465E-A523-759EEFCD616D}"/>
    <dgm:cxn modelId="{C6A2D8FE-CE81-46A9-B931-2A6D9BA80937}" type="presOf" srcId="{C5BB62D7-8D8F-48C8-80ED-C92BC3ABB3A2}" destId="{374BB6D5-E8AA-4A8E-B950-75C21B2077F6}" srcOrd="0" destOrd="0" presId="urn:microsoft.com/office/officeart/2017/3/layout/DropPinTimeline"/>
    <dgm:cxn modelId="{36083A5D-7AC4-4E34-9744-84AC75F21EE9}" type="presParOf" srcId="{2FB69477-704A-4E55-8AEB-BF8F61343E30}" destId="{0B164FEA-A6FB-480A-A689-788305EC6144}" srcOrd="0" destOrd="0" presId="urn:microsoft.com/office/officeart/2017/3/layout/DropPinTimeline"/>
    <dgm:cxn modelId="{3992CB93-51FD-4E8A-B623-68A6BED7DA9B}" type="presParOf" srcId="{2FB69477-704A-4E55-8AEB-BF8F61343E30}" destId="{AA02FE98-4C3F-48BC-9185-A0CE478BA9C5}" srcOrd="1" destOrd="0" presId="urn:microsoft.com/office/officeart/2017/3/layout/DropPinTimeline"/>
    <dgm:cxn modelId="{5A6C899B-FCEE-4059-8274-6B579DBDC0A8}" type="presParOf" srcId="{AA02FE98-4C3F-48BC-9185-A0CE478BA9C5}" destId="{C0ECEACA-A13B-4790-95F5-A8FB7C6E4338}" srcOrd="0" destOrd="0" presId="urn:microsoft.com/office/officeart/2017/3/layout/DropPinTimeline"/>
    <dgm:cxn modelId="{0E5B797B-6FB1-418D-9AD2-422679D75D77}" type="presParOf" srcId="{C0ECEACA-A13B-4790-95F5-A8FB7C6E4338}" destId="{7D0ECEBA-5228-4F43-BDB3-DD81CF484240}" srcOrd="0" destOrd="0" presId="urn:microsoft.com/office/officeart/2017/3/layout/DropPinTimeline"/>
    <dgm:cxn modelId="{888DA626-1DEC-447A-BACD-31D93D8AA51E}" type="presParOf" srcId="{C0ECEACA-A13B-4790-95F5-A8FB7C6E4338}" destId="{AD4D30AC-D77D-46A3-9E42-8638000F2E65}" srcOrd="1" destOrd="0" presId="urn:microsoft.com/office/officeart/2017/3/layout/DropPinTimeline"/>
    <dgm:cxn modelId="{AEF2DC31-5BED-4278-BD39-ABEFC08D840D}" type="presParOf" srcId="{AD4D30AC-D77D-46A3-9E42-8638000F2E65}" destId="{D282CE4C-B61D-45A0-BBE1-7FDA5F495ACA}" srcOrd="0" destOrd="0" presId="urn:microsoft.com/office/officeart/2017/3/layout/DropPinTimeline"/>
    <dgm:cxn modelId="{97D3507A-ED3F-4387-BE4A-525C5CCA8D6E}" type="presParOf" srcId="{AD4D30AC-D77D-46A3-9E42-8638000F2E65}" destId="{28B37828-0AF6-4FC2-806F-3EC05EF39F41}" srcOrd="1" destOrd="0" presId="urn:microsoft.com/office/officeart/2017/3/layout/DropPinTimeline"/>
    <dgm:cxn modelId="{5C79C389-315C-40B7-BFAF-7AB5A1F05F85}" type="presParOf" srcId="{C0ECEACA-A13B-4790-95F5-A8FB7C6E4338}" destId="{76C05259-415E-4057-8CE7-297B40FA88DF}" srcOrd="2" destOrd="0" presId="urn:microsoft.com/office/officeart/2017/3/layout/DropPinTimeline"/>
    <dgm:cxn modelId="{0F1B4C9F-5E25-4335-B24D-C05E6444EB64}" type="presParOf" srcId="{C0ECEACA-A13B-4790-95F5-A8FB7C6E4338}" destId="{265280F0-4CB3-481C-AAFE-8E548D3C0E40}" srcOrd="3" destOrd="0" presId="urn:microsoft.com/office/officeart/2017/3/layout/DropPinTimeline"/>
    <dgm:cxn modelId="{314C108B-C4C9-4E51-82D9-CAFD4B66B40E}" type="presParOf" srcId="{C0ECEACA-A13B-4790-95F5-A8FB7C6E4338}" destId="{D8EEBEAD-A6BC-4D40-9AE4-2F2FD91E8C50}" srcOrd="4" destOrd="0" presId="urn:microsoft.com/office/officeart/2017/3/layout/DropPinTimeline"/>
    <dgm:cxn modelId="{36959021-C463-4F4F-AB50-54ECE4E5C036}" type="presParOf" srcId="{C0ECEACA-A13B-4790-95F5-A8FB7C6E4338}" destId="{7F52737A-25C7-4802-BD9A-ED8FF0A66A1D}" srcOrd="5" destOrd="0" presId="urn:microsoft.com/office/officeart/2017/3/layout/DropPinTimeline"/>
    <dgm:cxn modelId="{5EE82522-2D97-484C-ACDE-9BCEB0540612}" type="presParOf" srcId="{AA02FE98-4C3F-48BC-9185-A0CE478BA9C5}" destId="{88418E11-829B-4ADD-8278-E5709704A6F1}" srcOrd="1" destOrd="0" presId="urn:microsoft.com/office/officeart/2017/3/layout/DropPinTimeline"/>
    <dgm:cxn modelId="{2714253A-707A-4759-ADBA-38CC7C4A1271}" type="presParOf" srcId="{AA02FE98-4C3F-48BC-9185-A0CE478BA9C5}" destId="{D622AF3F-0A19-4D01-B23A-A967BDF2EAA8}" srcOrd="2" destOrd="0" presId="urn:microsoft.com/office/officeart/2017/3/layout/DropPinTimeline"/>
    <dgm:cxn modelId="{4CD2685C-BEBC-43E4-BBEA-BD686CF2CE69}" type="presParOf" srcId="{D622AF3F-0A19-4D01-B23A-A967BDF2EAA8}" destId="{5AEA11D8-49E1-42A3-B696-3F23FB3A1547}" srcOrd="0" destOrd="0" presId="urn:microsoft.com/office/officeart/2017/3/layout/DropPinTimeline"/>
    <dgm:cxn modelId="{73B9385D-2C40-4529-96FC-8060181F9E3E}" type="presParOf" srcId="{D622AF3F-0A19-4D01-B23A-A967BDF2EAA8}" destId="{F57E431D-CF49-4172-A91C-8C59113F41C6}" srcOrd="1" destOrd="0" presId="urn:microsoft.com/office/officeart/2017/3/layout/DropPinTimeline"/>
    <dgm:cxn modelId="{8BB2C73A-0007-496F-9100-5BA4E5401F74}" type="presParOf" srcId="{F57E431D-CF49-4172-A91C-8C59113F41C6}" destId="{5DE9A0BB-4C98-49F2-A56D-3210CC916DC5}" srcOrd="0" destOrd="0" presId="urn:microsoft.com/office/officeart/2017/3/layout/DropPinTimeline"/>
    <dgm:cxn modelId="{45B79A5B-69A6-4DB1-BE7A-9D58608ED7CF}" type="presParOf" srcId="{F57E431D-CF49-4172-A91C-8C59113F41C6}" destId="{AEDEEDD3-CC2E-44C2-9827-6CD69B70132F}" srcOrd="1" destOrd="0" presId="urn:microsoft.com/office/officeart/2017/3/layout/DropPinTimeline"/>
    <dgm:cxn modelId="{659E1B17-1767-4FF3-B63E-C77E3EA18D43}" type="presParOf" srcId="{D622AF3F-0A19-4D01-B23A-A967BDF2EAA8}" destId="{56D0EC76-ED89-49A7-8432-BA6960E13CE9}" srcOrd="2" destOrd="0" presId="urn:microsoft.com/office/officeart/2017/3/layout/DropPinTimeline"/>
    <dgm:cxn modelId="{5D549933-FAB4-4D04-BD1B-E3131990D0D1}" type="presParOf" srcId="{D622AF3F-0A19-4D01-B23A-A967BDF2EAA8}" destId="{04123FB8-23B1-44F5-8D88-FFD4C613D3C7}" srcOrd="3" destOrd="0" presId="urn:microsoft.com/office/officeart/2017/3/layout/DropPinTimeline"/>
    <dgm:cxn modelId="{2207AC9A-4FAF-40EF-B030-C1EFA157B35C}" type="presParOf" srcId="{D622AF3F-0A19-4D01-B23A-A967BDF2EAA8}" destId="{97031533-3877-4A97-9449-F8DCD44E581A}" srcOrd="4" destOrd="0" presId="urn:microsoft.com/office/officeart/2017/3/layout/DropPinTimeline"/>
    <dgm:cxn modelId="{60CB0A3D-8496-4082-A6E1-D101FB0AF47D}" type="presParOf" srcId="{D622AF3F-0A19-4D01-B23A-A967BDF2EAA8}" destId="{643F459F-B737-4D00-ACBF-3B6700B07283}" srcOrd="5" destOrd="0" presId="urn:microsoft.com/office/officeart/2017/3/layout/DropPinTimeline"/>
    <dgm:cxn modelId="{06F2378C-DD4B-4E25-97D7-295367C267CF}" type="presParOf" srcId="{AA02FE98-4C3F-48BC-9185-A0CE478BA9C5}" destId="{8D45037C-8E44-4CF2-B412-1B6AA8FBF64E}" srcOrd="3" destOrd="0" presId="urn:microsoft.com/office/officeart/2017/3/layout/DropPinTimeline"/>
    <dgm:cxn modelId="{09CD1BCC-E053-4413-9FEE-40760234D3C2}" type="presParOf" srcId="{AA02FE98-4C3F-48BC-9185-A0CE478BA9C5}" destId="{9443373D-6F16-4B72-A8AD-B0336834C9EF}" srcOrd="4" destOrd="0" presId="urn:microsoft.com/office/officeart/2017/3/layout/DropPinTimeline"/>
    <dgm:cxn modelId="{4C6D888C-EBB6-49E2-9C41-D32737DF2AE7}" type="presParOf" srcId="{9443373D-6F16-4B72-A8AD-B0336834C9EF}" destId="{27F73CA0-0E21-49B5-B37C-B7D3A91D7B6C}" srcOrd="0" destOrd="0" presId="urn:microsoft.com/office/officeart/2017/3/layout/DropPinTimeline"/>
    <dgm:cxn modelId="{DF037352-35BB-431B-AD44-1FB265B7CBD6}" type="presParOf" srcId="{9443373D-6F16-4B72-A8AD-B0336834C9EF}" destId="{386D8B31-B651-4D8F-8A31-A5ABC2F5ED9D}" srcOrd="1" destOrd="0" presId="urn:microsoft.com/office/officeart/2017/3/layout/DropPinTimeline"/>
    <dgm:cxn modelId="{18EBF4A6-8447-4926-9029-05E8AC038A80}" type="presParOf" srcId="{386D8B31-B651-4D8F-8A31-A5ABC2F5ED9D}" destId="{26E395B9-0C2D-4CB5-B17F-7E62E6A3D464}" srcOrd="0" destOrd="0" presId="urn:microsoft.com/office/officeart/2017/3/layout/DropPinTimeline"/>
    <dgm:cxn modelId="{4BF62A67-EBB6-4F9D-9AA7-9ABA0109DBC3}" type="presParOf" srcId="{386D8B31-B651-4D8F-8A31-A5ABC2F5ED9D}" destId="{24CEA909-0BE3-4FCA-961E-7938FE8EB866}" srcOrd="1" destOrd="0" presId="urn:microsoft.com/office/officeart/2017/3/layout/DropPinTimeline"/>
    <dgm:cxn modelId="{2CB2A69D-D9A7-44A4-A9B0-51776DD39892}" type="presParOf" srcId="{9443373D-6F16-4B72-A8AD-B0336834C9EF}" destId="{89A315F7-C476-439C-828B-BE8DB000632C}" srcOrd="2" destOrd="0" presId="urn:microsoft.com/office/officeart/2017/3/layout/DropPinTimeline"/>
    <dgm:cxn modelId="{E09859FA-CAE3-4DC2-B9F0-C1C6B753CE50}" type="presParOf" srcId="{9443373D-6F16-4B72-A8AD-B0336834C9EF}" destId="{F4D558A1-EF2D-41A5-9D3C-8F063EA5B907}" srcOrd="3" destOrd="0" presId="urn:microsoft.com/office/officeart/2017/3/layout/DropPinTimeline"/>
    <dgm:cxn modelId="{C6062AEC-ED33-44DE-ACDF-D312BCAAB153}" type="presParOf" srcId="{9443373D-6F16-4B72-A8AD-B0336834C9EF}" destId="{418140DB-1172-4976-9163-6478F7DC2BC9}" srcOrd="4" destOrd="0" presId="urn:microsoft.com/office/officeart/2017/3/layout/DropPinTimeline"/>
    <dgm:cxn modelId="{FD218104-48D1-46C2-A479-5426CDB0B04C}" type="presParOf" srcId="{9443373D-6F16-4B72-A8AD-B0336834C9EF}" destId="{43B09181-1D9E-4BA1-81EA-2B4B96E72192}" srcOrd="5" destOrd="0" presId="urn:microsoft.com/office/officeart/2017/3/layout/DropPinTimeline"/>
    <dgm:cxn modelId="{CDB3F2DA-33BC-4664-8EE9-BD0B0D7E5F32}" type="presParOf" srcId="{AA02FE98-4C3F-48BC-9185-A0CE478BA9C5}" destId="{974EDBCD-83EF-4609-A355-752279C4B95F}" srcOrd="5" destOrd="0" presId="urn:microsoft.com/office/officeart/2017/3/layout/DropPinTimeline"/>
    <dgm:cxn modelId="{A44E42F4-562A-4217-84F5-1D489DD66DC8}" type="presParOf" srcId="{AA02FE98-4C3F-48BC-9185-A0CE478BA9C5}" destId="{325651BD-C964-46FE-A69D-834EB0D0F6BE}" srcOrd="6" destOrd="0" presId="urn:microsoft.com/office/officeart/2017/3/layout/DropPinTimeline"/>
    <dgm:cxn modelId="{99CD4032-00E1-4194-9227-6FE9F9B2C9E9}" type="presParOf" srcId="{325651BD-C964-46FE-A69D-834EB0D0F6BE}" destId="{8A340348-0410-40BD-AE88-C36C0462A88F}" srcOrd="0" destOrd="0" presId="urn:microsoft.com/office/officeart/2017/3/layout/DropPinTimeline"/>
    <dgm:cxn modelId="{4FC80D5C-F02C-4BBB-89F6-038C12B112EF}" type="presParOf" srcId="{325651BD-C964-46FE-A69D-834EB0D0F6BE}" destId="{D865D3CE-246E-41DC-AE2F-C044BF9FD055}" srcOrd="1" destOrd="0" presId="urn:microsoft.com/office/officeart/2017/3/layout/DropPinTimeline"/>
    <dgm:cxn modelId="{DA1373F5-2DA4-4331-8DB7-C80E33818402}" type="presParOf" srcId="{D865D3CE-246E-41DC-AE2F-C044BF9FD055}" destId="{7BBC8BC1-91B7-4E07-8611-6772E45915DA}" srcOrd="0" destOrd="0" presId="urn:microsoft.com/office/officeart/2017/3/layout/DropPinTimeline"/>
    <dgm:cxn modelId="{D565F5D6-0714-4C59-B4AC-01C5AA490BB9}" type="presParOf" srcId="{D865D3CE-246E-41DC-AE2F-C044BF9FD055}" destId="{5A8C0162-4039-4545-9028-3FFEFBB69C59}" srcOrd="1" destOrd="0" presId="urn:microsoft.com/office/officeart/2017/3/layout/DropPinTimeline"/>
    <dgm:cxn modelId="{653CCFC6-BBBA-41F6-A3BF-7179D6281224}" type="presParOf" srcId="{325651BD-C964-46FE-A69D-834EB0D0F6BE}" destId="{F20DD911-F4C2-4B18-909B-324C3E0953F7}" srcOrd="2" destOrd="0" presId="urn:microsoft.com/office/officeart/2017/3/layout/DropPinTimeline"/>
    <dgm:cxn modelId="{ABDB9F61-567B-4474-82C7-90DCD1B53A5C}" type="presParOf" srcId="{325651BD-C964-46FE-A69D-834EB0D0F6BE}" destId="{274436FB-993D-4A75-9807-82FCDE876D59}" srcOrd="3" destOrd="0" presId="urn:microsoft.com/office/officeart/2017/3/layout/DropPinTimeline"/>
    <dgm:cxn modelId="{78A411DA-F5F7-4BE3-87C5-D80DEB72C5BF}" type="presParOf" srcId="{325651BD-C964-46FE-A69D-834EB0D0F6BE}" destId="{6CB2A14D-69D5-475A-B89A-B075EE8A9C6B}" srcOrd="4" destOrd="0" presId="urn:microsoft.com/office/officeart/2017/3/layout/DropPinTimeline"/>
    <dgm:cxn modelId="{28BA5BEA-0DD0-4972-9C05-A4919F729630}" type="presParOf" srcId="{325651BD-C964-46FE-A69D-834EB0D0F6BE}" destId="{FBBD3191-204B-4E24-8469-B3861440A75C}" srcOrd="5" destOrd="0" presId="urn:microsoft.com/office/officeart/2017/3/layout/DropPinTimeline"/>
    <dgm:cxn modelId="{CC9320C2-B6B3-4C25-A27B-4324BCFBEF09}" type="presParOf" srcId="{AA02FE98-4C3F-48BC-9185-A0CE478BA9C5}" destId="{1578FD9F-A138-4F92-8374-47C406CCFFF7}" srcOrd="7" destOrd="0" presId="urn:microsoft.com/office/officeart/2017/3/layout/DropPinTimeline"/>
    <dgm:cxn modelId="{9C607D4F-6277-4D89-9F52-2086A6446767}" type="presParOf" srcId="{AA02FE98-4C3F-48BC-9185-A0CE478BA9C5}" destId="{C1984D42-4EFF-4A3D-BF90-3E53EF96F895}" srcOrd="8" destOrd="0" presId="urn:microsoft.com/office/officeart/2017/3/layout/DropPinTimeline"/>
    <dgm:cxn modelId="{2EDC87C8-60B6-4038-AFF2-38777185790F}" type="presParOf" srcId="{C1984D42-4EFF-4A3D-BF90-3E53EF96F895}" destId="{E339C9EB-AE14-4AE8-BD59-0E3D186D71FD}" srcOrd="0" destOrd="0" presId="urn:microsoft.com/office/officeart/2017/3/layout/DropPinTimeline"/>
    <dgm:cxn modelId="{86AB8396-02C6-469F-B9BC-37F8B40EAE2C}" type="presParOf" srcId="{C1984D42-4EFF-4A3D-BF90-3E53EF96F895}" destId="{FC036A08-17FB-4881-8241-C45F472658E5}" srcOrd="1" destOrd="0" presId="urn:microsoft.com/office/officeart/2017/3/layout/DropPinTimeline"/>
    <dgm:cxn modelId="{F7D95115-5EBF-4B57-B52D-D9DEC165AE74}" type="presParOf" srcId="{FC036A08-17FB-4881-8241-C45F472658E5}" destId="{7EB3F220-FC9D-4D46-B90F-C9F8B9E7503F}" srcOrd="0" destOrd="0" presId="urn:microsoft.com/office/officeart/2017/3/layout/DropPinTimeline"/>
    <dgm:cxn modelId="{4F7F4B55-110F-4A92-A987-4FFB97C5ED12}" type="presParOf" srcId="{FC036A08-17FB-4881-8241-C45F472658E5}" destId="{FD25EB76-CF48-4DE7-823C-E0359CE0AC69}" srcOrd="1" destOrd="0" presId="urn:microsoft.com/office/officeart/2017/3/layout/DropPinTimeline"/>
    <dgm:cxn modelId="{19678FC3-8A57-45EE-91AE-A4523831DC4F}" type="presParOf" srcId="{C1984D42-4EFF-4A3D-BF90-3E53EF96F895}" destId="{374BB6D5-E8AA-4A8E-B950-75C21B2077F6}" srcOrd="2" destOrd="0" presId="urn:microsoft.com/office/officeart/2017/3/layout/DropPinTimeline"/>
    <dgm:cxn modelId="{735D3D61-63E3-4A69-A273-6CDF01332C64}" type="presParOf" srcId="{C1984D42-4EFF-4A3D-BF90-3E53EF96F895}" destId="{DDBC4EA5-343B-4946-9D2D-9871DA1F5CCE}" srcOrd="3" destOrd="0" presId="urn:microsoft.com/office/officeart/2017/3/layout/DropPinTimeline"/>
    <dgm:cxn modelId="{C442C17D-7CD3-4185-A43D-F7104B551C23}" type="presParOf" srcId="{C1984D42-4EFF-4A3D-BF90-3E53EF96F895}" destId="{FFBFBE24-9361-4E6B-B493-FE9F775ABE53}" srcOrd="4" destOrd="0" presId="urn:microsoft.com/office/officeart/2017/3/layout/DropPinTimeline"/>
    <dgm:cxn modelId="{D6913EFB-EE84-4173-A9AA-CDC6F0390D76}" type="presParOf" srcId="{C1984D42-4EFF-4A3D-BF90-3E53EF96F895}" destId="{BC580572-BCD4-4730-A80B-2D248A6A2C49}" srcOrd="5" destOrd="0" presId="urn:microsoft.com/office/officeart/2017/3/layout/DropPinTimeline"/>
    <dgm:cxn modelId="{D8B11D74-EE20-45D4-8242-994EB7F063C8}" type="presParOf" srcId="{AA02FE98-4C3F-48BC-9185-A0CE478BA9C5}" destId="{918C8B39-E1AD-47B7-BBDC-D255F3FE3B15}" srcOrd="9" destOrd="0" presId="urn:microsoft.com/office/officeart/2017/3/layout/DropPinTimeline"/>
    <dgm:cxn modelId="{204497F0-6495-4C8C-97C3-4E9AF3DF04AE}" type="presParOf" srcId="{AA02FE98-4C3F-48BC-9185-A0CE478BA9C5}" destId="{59750F98-7542-4DA8-ADC5-F641D6769FDE}" srcOrd="10" destOrd="0" presId="urn:microsoft.com/office/officeart/2017/3/layout/DropPinTimeline"/>
    <dgm:cxn modelId="{152E219B-B2A9-443F-9825-56F3C5841C80}" type="presParOf" srcId="{59750F98-7542-4DA8-ADC5-F641D6769FDE}" destId="{321348E1-E298-4996-A65E-BD22A11C813B}" srcOrd="0" destOrd="0" presId="urn:microsoft.com/office/officeart/2017/3/layout/DropPinTimeline"/>
    <dgm:cxn modelId="{0CDC90C6-2AF8-4632-A74B-2702C4D42415}" type="presParOf" srcId="{59750F98-7542-4DA8-ADC5-F641D6769FDE}" destId="{8DF31065-426C-456F-B02E-A562F8C64BDA}" srcOrd="1" destOrd="0" presId="urn:microsoft.com/office/officeart/2017/3/layout/DropPinTimeline"/>
    <dgm:cxn modelId="{4FE6D68B-7E2B-4360-A297-FB12D9CA557F}" type="presParOf" srcId="{8DF31065-426C-456F-B02E-A562F8C64BDA}" destId="{1E942C81-0081-4C67-AC02-7ECACD2760CF}" srcOrd="0" destOrd="0" presId="urn:microsoft.com/office/officeart/2017/3/layout/DropPinTimeline"/>
    <dgm:cxn modelId="{E187A31C-A7BA-4616-9128-AF625C33AF78}" type="presParOf" srcId="{8DF31065-426C-456F-B02E-A562F8C64BDA}" destId="{39064473-D6B0-4C04-AA10-3F6A65144D27}" srcOrd="1" destOrd="0" presId="urn:microsoft.com/office/officeart/2017/3/layout/DropPinTimeline"/>
    <dgm:cxn modelId="{2770DC65-51FD-4BF9-BD76-48D258AA84E3}" type="presParOf" srcId="{59750F98-7542-4DA8-ADC5-F641D6769FDE}" destId="{8B2CF715-AB70-4D33-A00D-F1E11D67454F}" srcOrd="2" destOrd="0" presId="urn:microsoft.com/office/officeart/2017/3/layout/DropPinTimeline"/>
    <dgm:cxn modelId="{065E0C2A-3393-426A-9C11-59BC0A20695F}" type="presParOf" srcId="{59750F98-7542-4DA8-ADC5-F641D6769FDE}" destId="{0B526A90-A4E7-430E-9F5B-6D7B7B338AF1}" srcOrd="3" destOrd="0" presId="urn:microsoft.com/office/officeart/2017/3/layout/DropPinTimeline"/>
    <dgm:cxn modelId="{58BC1008-5E59-4EB1-B2F1-3A0B132CD129}" type="presParOf" srcId="{59750F98-7542-4DA8-ADC5-F641D6769FDE}" destId="{C63075AB-0721-470A-8923-81F49F91719C}" srcOrd="4" destOrd="0" presId="urn:microsoft.com/office/officeart/2017/3/layout/DropPinTimeline"/>
    <dgm:cxn modelId="{18E68866-AF97-4559-947C-2A004FE39841}" type="presParOf" srcId="{59750F98-7542-4DA8-ADC5-F641D6769FDE}" destId="{1DB65FF0-7A82-4AE6-97C4-BBF7B60FC993}" srcOrd="5" destOrd="0" presId="urn:microsoft.com/office/officeart/2017/3/layout/DropPinTimelin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6CC6BD3-204B-4AFA-B612-C7C99303A4CA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7E8165A-0914-4E65-B3DA-27EB7C7C36BF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Family Learning</a:t>
          </a:r>
          <a:endParaRPr lang="en-US" dirty="0">
            <a:solidFill>
              <a:schemeClr val="tx1"/>
            </a:solidFill>
          </a:endParaRPr>
        </a:p>
      </dgm:t>
    </dgm:pt>
    <dgm:pt modelId="{424F04AB-FD08-4614-8654-E2338B3BF0ED}" type="parTrans" cxnId="{CB869302-0B90-4728-8C22-58B96C3ED735}">
      <dgm:prSet/>
      <dgm:spPr/>
      <dgm:t>
        <a:bodyPr/>
        <a:lstStyle/>
        <a:p>
          <a:endParaRPr lang="en-US"/>
        </a:p>
      </dgm:t>
    </dgm:pt>
    <dgm:pt modelId="{05E3B786-D409-4EFB-8DC5-4CD3FE6D7502}" type="sibTrans" cxnId="{CB869302-0B90-4728-8C22-58B96C3ED735}">
      <dgm:prSet/>
      <dgm:spPr/>
      <dgm:t>
        <a:bodyPr/>
        <a:lstStyle/>
        <a:p>
          <a:endParaRPr lang="en-US"/>
        </a:p>
      </dgm:t>
    </dgm:pt>
    <dgm:pt modelId="{E5249288-C389-40F8-A092-8FE7AE0557EE}">
      <dgm:prSet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ESOL</a:t>
          </a:r>
          <a:endParaRPr lang="en-US" dirty="0">
            <a:solidFill>
              <a:schemeClr val="tx1"/>
            </a:solidFill>
          </a:endParaRPr>
        </a:p>
      </dgm:t>
    </dgm:pt>
    <dgm:pt modelId="{2C556207-E643-4ACC-8C35-CE01C22BF683}" type="parTrans" cxnId="{2FAECF1F-2CDC-47F7-BFE7-A118EE976E8B}">
      <dgm:prSet/>
      <dgm:spPr/>
      <dgm:t>
        <a:bodyPr/>
        <a:lstStyle/>
        <a:p>
          <a:endParaRPr lang="en-US"/>
        </a:p>
      </dgm:t>
    </dgm:pt>
    <dgm:pt modelId="{A3C99D15-A792-4999-9095-B60626336752}" type="sibTrans" cxnId="{2FAECF1F-2CDC-47F7-BFE7-A118EE976E8B}">
      <dgm:prSet/>
      <dgm:spPr/>
      <dgm:t>
        <a:bodyPr/>
        <a:lstStyle/>
        <a:p>
          <a:endParaRPr lang="en-US"/>
        </a:p>
      </dgm:t>
    </dgm:pt>
    <dgm:pt modelId="{319E4502-3D10-4E25-84A7-F4EC1FF70ABD}" type="pres">
      <dgm:prSet presAssocID="{26CC6BD3-204B-4AFA-B612-C7C99303A4CA}" presName="linear" presStyleCnt="0">
        <dgm:presLayoutVars>
          <dgm:animLvl val="lvl"/>
          <dgm:resizeHandles val="exact"/>
        </dgm:presLayoutVars>
      </dgm:prSet>
      <dgm:spPr/>
    </dgm:pt>
    <dgm:pt modelId="{3B353B88-CC75-44B0-ACB2-547B18DCB89E}" type="pres">
      <dgm:prSet presAssocID="{67E8165A-0914-4E65-B3DA-27EB7C7C36BF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66F1845A-125A-4246-8740-F1DDF78F01A1}" type="pres">
      <dgm:prSet presAssocID="{05E3B786-D409-4EFB-8DC5-4CD3FE6D7502}" presName="spacer" presStyleCnt="0"/>
      <dgm:spPr/>
    </dgm:pt>
    <dgm:pt modelId="{BDC61D52-58C4-4226-BFF0-7C8D0A8FE93B}" type="pres">
      <dgm:prSet presAssocID="{E5249288-C389-40F8-A092-8FE7AE0557EE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CB869302-0B90-4728-8C22-58B96C3ED735}" srcId="{26CC6BD3-204B-4AFA-B612-C7C99303A4CA}" destId="{67E8165A-0914-4E65-B3DA-27EB7C7C36BF}" srcOrd="0" destOrd="0" parTransId="{424F04AB-FD08-4614-8654-E2338B3BF0ED}" sibTransId="{05E3B786-D409-4EFB-8DC5-4CD3FE6D7502}"/>
    <dgm:cxn modelId="{EBDCCB0B-D7F8-4301-9BB5-CA45D416A91D}" type="presOf" srcId="{67E8165A-0914-4E65-B3DA-27EB7C7C36BF}" destId="{3B353B88-CC75-44B0-ACB2-547B18DCB89E}" srcOrd="0" destOrd="0" presId="urn:microsoft.com/office/officeart/2005/8/layout/vList2"/>
    <dgm:cxn modelId="{2FAECF1F-2CDC-47F7-BFE7-A118EE976E8B}" srcId="{26CC6BD3-204B-4AFA-B612-C7C99303A4CA}" destId="{E5249288-C389-40F8-A092-8FE7AE0557EE}" srcOrd="1" destOrd="0" parTransId="{2C556207-E643-4ACC-8C35-CE01C22BF683}" sibTransId="{A3C99D15-A792-4999-9095-B60626336752}"/>
    <dgm:cxn modelId="{0F60B072-BD55-4517-8379-558045032C5C}" type="presOf" srcId="{E5249288-C389-40F8-A092-8FE7AE0557EE}" destId="{BDC61D52-58C4-4226-BFF0-7C8D0A8FE93B}" srcOrd="0" destOrd="0" presId="urn:microsoft.com/office/officeart/2005/8/layout/vList2"/>
    <dgm:cxn modelId="{89EE6DAA-D3CC-4888-8D34-EFFDD2928BD5}" type="presOf" srcId="{26CC6BD3-204B-4AFA-B612-C7C99303A4CA}" destId="{319E4502-3D10-4E25-84A7-F4EC1FF70ABD}" srcOrd="0" destOrd="0" presId="urn:microsoft.com/office/officeart/2005/8/layout/vList2"/>
    <dgm:cxn modelId="{EE85BEBB-CA4D-4BE9-A2E7-06BF9AB9BA5B}" type="presParOf" srcId="{319E4502-3D10-4E25-84A7-F4EC1FF70ABD}" destId="{3B353B88-CC75-44B0-ACB2-547B18DCB89E}" srcOrd="0" destOrd="0" presId="urn:microsoft.com/office/officeart/2005/8/layout/vList2"/>
    <dgm:cxn modelId="{BB08FA26-77F7-4E2B-BA3C-310AFA899145}" type="presParOf" srcId="{319E4502-3D10-4E25-84A7-F4EC1FF70ABD}" destId="{66F1845A-125A-4246-8740-F1DDF78F01A1}" srcOrd="1" destOrd="0" presId="urn:microsoft.com/office/officeart/2005/8/layout/vList2"/>
    <dgm:cxn modelId="{ED7F5A40-CFBE-4406-9802-B3A8D0B2EB89}" type="presParOf" srcId="{319E4502-3D10-4E25-84A7-F4EC1FF70ABD}" destId="{BDC61D52-58C4-4226-BFF0-7C8D0A8FE93B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164FEA-A6FB-480A-A689-788305EC6144}">
      <dsp:nvSpPr>
        <dsp:cNvPr id="0" name=""/>
        <dsp:cNvSpPr/>
      </dsp:nvSpPr>
      <dsp:spPr>
        <a:xfrm>
          <a:off x="0" y="2115674"/>
          <a:ext cx="10546751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82CE4C-B61D-45A0-BBE1-7FDA5F495ACA}">
      <dsp:nvSpPr>
        <dsp:cNvPr id="0" name=""/>
        <dsp:cNvSpPr/>
      </dsp:nvSpPr>
      <dsp:spPr>
        <a:xfrm rot="8100000">
          <a:off x="72376" y="486064"/>
          <a:ext cx="310202" cy="310202"/>
        </a:xfrm>
        <a:prstGeom prst="teardrop">
          <a:avLst>
            <a:gd name="adj" fmla="val 115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B37828-0AF6-4FC2-806F-3EC05EF39F41}">
      <dsp:nvSpPr>
        <dsp:cNvPr id="0" name=""/>
        <dsp:cNvSpPr/>
      </dsp:nvSpPr>
      <dsp:spPr>
        <a:xfrm>
          <a:off x="106837" y="520525"/>
          <a:ext cx="241280" cy="24128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C05259-415E-4057-8CE7-297B40FA88DF}">
      <dsp:nvSpPr>
        <dsp:cNvPr id="0" name=""/>
        <dsp:cNvSpPr/>
      </dsp:nvSpPr>
      <dsp:spPr>
        <a:xfrm>
          <a:off x="446823" y="860511"/>
          <a:ext cx="2503925" cy="12485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6200" rIns="76200" bIns="11430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External evaluation reported between 2001-2011 that some 14 million participated in adult literacy and numeracy activities with over 8 million qualifications being achieved </a:t>
          </a:r>
        </a:p>
      </dsp:txBody>
      <dsp:txXfrm>
        <a:off x="446823" y="860511"/>
        <a:ext cx="2503925" cy="1248585"/>
      </dsp:txXfrm>
    </dsp:sp>
    <dsp:sp modelId="{265280F0-4CB3-481C-AAFE-8E548D3C0E40}">
      <dsp:nvSpPr>
        <dsp:cNvPr id="0" name=""/>
        <dsp:cNvSpPr/>
      </dsp:nvSpPr>
      <dsp:spPr>
        <a:xfrm>
          <a:off x="446823" y="421819"/>
          <a:ext cx="2503925" cy="438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/>
            <a:t>2001–2011</a:t>
          </a:r>
        </a:p>
      </dsp:txBody>
      <dsp:txXfrm>
        <a:off x="446823" y="421819"/>
        <a:ext cx="2503925" cy="438692"/>
      </dsp:txXfrm>
    </dsp:sp>
    <dsp:sp modelId="{D8EEBEAD-A6BC-4D40-9AE4-2F2FD91E8C50}">
      <dsp:nvSpPr>
        <dsp:cNvPr id="0" name=""/>
        <dsp:cNvSpPr/>
      </dsp:nvSpPr>
      <dsp:spPr>
        <a:xfrm>
          <a:off x="227477" y="860511"/>
          <a:ext cx="0" cy="1248585"/>
        </a:xfrm>
        <a:prstGeom prst="line">
          <a:avLst/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0ECEBA-5228-4F43-BDB3-DD81CF484240}">
      <dsp:nvSpPr>
        <dsp:cNvPr id="0" name=""/>
        <dsp:cNvSpPr/>
      </dsp:nvSpPr>
      <dsp:spPr>
        <a:xfrm>
          <a:off x="187177" y="2069614"/>
          <a:ext cx="78964" cy="7896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E9A0BB-4C98-49F2-A56D-3210CC916DC5}">
      <dsp:nvSpPr>
        <dsp:cNvPr id="0" name=""/>
        <dsp:cNvSpPr/>
      </dsp:nvSpPr>
      <dsp:spPr>
        <a:xfrm rot="18900000">
          <a:off x="1575118" y="3421927"/>
          <a:ext cx="310202" cy="310202"/>
        </a:xfrm>
        <a:prstGeom prst="teardrop">
          <a:avLst>
            <a:gd name="adj" fmla="val 115000"/>
          </a:avLst>
        </a:prstGeom>
        <a:solidFill>
          <a:schemeClr val="accent2">
            <a:hueOff val="-291073"/>
            <a:satOff val="-16786"/>
            <a:lumOff val="1726"/>
            <a:alphaOff val="0"/>
          </a:schemeClr>
        </a:solidFill>
        <a:ln w="12700" cap="flat" cmpd="sng" algn="ctr">
          <a:solidFill>
            <a:schemeClr val="accent2">
              <a:hueOff val="-291073"/>
              <a:satOff val="-16786"/>
              <a:lumOff val="17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DEEDD3-CC2E-44C2-9827-6CD69B70132F}">
      <dsp:nvSpPr>
        <dsp:cNvPr id="0" name=""/>
        <dsp:cNvSpPr/>
      </dsp:nvSpPr>
      <dsp:spPr>
        <a:xfrm>
          <a:off x="1609579" y="3456388"/>
          <a:ext cx="241280" cy="24128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D0EC76-ED89-49A7-8432-BA6960E13CE9}">
      <dsp:nvSpPr>
        <dsp:cNvPr id="0" name=""/>
        <dsp:cNvSpPr/>
      </dsp:nvSpPr>
      <dsp:spPr>
        <a:xfrm>
          <a:off x="1949565" y="2109097"/>
          <a:ext cx="2503925" cy="12485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4300" rIns="0" bIns="7620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Annual participation in English and </a:t>
          </a:r>
          <a:r>
            <a:rPr lang="en-US" sz="1200" kern="1200" dirty="0" err="1"/>
            <a:t>maths</a:t>
          </a:r>
          <a:r>
            <a:rPr lang="en-US" sz="1200" kern="1200" dirty="0"/>
            <a:t> courses peaked in 2009 then settled at around 800,000</a:t>
          </a:r>
        </a:p>
      </dsp:txBody>
      <dsp:txXfrm>
        <a:off x="1949565" y="2109097"/>
        <a:ext cx="2503925" cy="1248585"/>
      </dsp:txXfrm>
    </dsp:sp>
    <dsp:sp modelId="{04123FB8-23B1-44F5-8D88-FFD4C613D3C7}">
      <dsp:nvSpPr>
        <dsp:cNvPr id="0" name=""/>
        <dsp:cNvSpPr/>
      </dsp:nvSpPr>
      <dsp:spPr>
        <a:xfrm>
          <a:off x="1949565" y="3357682"/>
          <a:ext cx="2503925" cy="438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/>
            <a:t>2009</a:t>
          </a:r>
        </a:p>
      </dsp:txBody>
      <dsp:txXfrm>
        <a:off x="1949565" y="3357682"/>
        <a:ext cx="2503925" cy="438692"/>
      </dsp:txXfrm>
    </dsp:sp>
    <dsp:sp modelId="{97031533-3877-4A97-9449-F8DCD44E581A}">
      <dsp:nvSpPr>
        <dsp:cNvPr id="0" name=""/>
        <dsp:cNvSpPr/>
      </dsp:nvSpPr>
      <dsp:spPr>
        <a:xfrm>
          <a:off x="1730219" y="2109097"/>
          <a:ext cx="0" cy="1248585"/>
        </a:xfrm>
        <a:prstGeom prst="line">
          <a:avLst/>
        </a:prstGeom>
        <a:noFill/>
        <a:ln w="12700" cap="flat" cmpd="sng" algn="ctr">
          <a:solidFill>
            <a:schemeClr val="accent2">
              <a:hueOff val="-291073"/>
              <a:satOff val="-16786"/>
              <a:lumOff val="1726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EA11D8-49E1-42A3-B696-3F23FB3A1547}">
      <dsp:nvSpPr>
        <dsp:cNvPr id="0" name=""/>
        <dsp:cNvSpPr/>
      </dsp:nvSpPr>
      <dsp:spPr>
        <a:xfrm>
          <a:off x="1689919" y="2069614"/>
          <a:ext cx="78964" cy="78964"/>
        </a:xfrm>
        <a:prstGeom prst="ellipse">
          <a:avLst/>
        </a:prstGeom>
        <a:solidFill>
          <a:schemeClr val="accent2">
            <a:hueOff val="-291073"/>
            <a:satOff val="-16786"/>
            <a:lumOff val="1726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E395B9-0C2D-4CB5-B17F-7E62E6A3D464}">
      <dsp:nvSpPr>
        <dsp:cNvPr id="0" name=""/>
        <dsp:cNvSpPr/>
      </dsp:nvSpPr>
      <dsp:spPr>
        <a:xfrm rot="8100000">
          <a:off x="3077860" y="486064"/>
          <a:ext cx="310202" cy="310202"/>
        </a:xfrm>
        <a:prstGeom prst="teardrop">
          <a:avLst>
            <a:gd name="adj" fmla="val 115000"/>
          </a:avLst>
        </a:prstGeom>
        <a:solidFill>
          <a:schemeClr val="accent2">
            <a:hueOff val="-582145"/>
            <a:satOff val="-33571"/>
            <a:lumOff val="3451"/>
            <a:alphaOff val="0"/>
          </a:schemeClr>
        </a:solidFill>
        <a:ln w="12700" cap="flat" cmpd="sng" algn="ctr">
          <a:solidFill>
            <a:schemeClr val="accent2">
              <a:hueOff val="-582145"/>
              <a:satOff val="-33571"/>
              <a:lumOff val="34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CEA909-0BE3-4FCA-961E-7938FE8EB866}">
      <dsp:nvSpPr>
        <dsp:cNvPr id="0" name=""/>
        <dsp:cNvSpPr/>
      </dsp:nvSpPr>
      <dsp:spPr>
        <a:xfrm>
          <a:off x="3112321" y="520525"/>
          <a:ext cx="241280" cy="24128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A315F7-C476-439C-828B-BE8DB000632C}">
      <dsp:nvSpPr>
        <dsp:cNvPr id="0" name=""/>
        <dsp:cNvSpPr/>
      </dsp:nvSpPr>
      <dsp:spPr>
        <a:xfrm>
          <a:off x="3452307" y="860511"/>
          <a:ext cx="2503925" cy="12485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6200" rIns="76200" bIns="11430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In 2016/17, participation decreased 6% to 755,300 (down from 803,800 in 2015/16)</a:t>
          </a:r>
        </a:p>
      </dsp:txBody>
      <dsp:txXfrm>
        <a:off x="3452307" y="860511"/>
        <a:ext cx="2503925" cy="1248585"/>
      </dsp:txXfrm>
    </dsp:sp>
    <dsp:sp modelId="{F4D558A1-EF2D-41A5-9D3C-8F063EA5B907}">
      <dsp:nvSpPr>
        <dsp:cNvPr id="0" name=""/>
        <dsp:cNvSpPr/>
      </dsp:nvSpPr>
      <dsp:spPr>
        <a:xfrm>
          <a:off x="3452307" y="421819"/>
          <a:ext cx="2503925" cy="438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/>
            <a:t>2016–2017</a:t>
          </a:r>
        </a:p>
      </dsp:txBody>
      <dsp:txXfrm>
        <a:off x="3452307" y="421819"/>
        <a:ext cx="2503925" cy="438692"/>
      </dsp:txXfrm>
    </dsp:sp>
    <dsp:sp modelId="{418140DB-1172-4976-9163-6478F7DC2BC9}">
      <dsp:nvSpPr>
        <dsp:cNvPr id="0" name=""/>
        <dsp:cNvSpPr/>
      </dsp:nvSpPr>
      <dsp:spPr>
        <a:xfrm>
          <a:off x="3232961" y="860511"/>
          <a:ext cx="0" cy="1248585"/>
        </a:xfrm>
        <a:prstGeom prst="line">
          <a:avLst/>
        </a:prstGeom>
        <a:noFill/>
        <a:ln w="12700" cap="flat" cmpd="sng" algn="ctr">
          <a:solidFill>
            <a:schemeClr val="accent2">
              <a:hueOff val="-582145"/>
              <a:satOff val="-33571"/>
              <a:lumOff val="3451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F73CA0-0E21-49B5-B37C-B7D3A91D7B6C}">
      <dsp:nvSpPr>
        <dsp:cNvPr id="0" name=""/>
        <dsp:cNvSpPr/>
      </dsp:nvSpPr>
      <dsp:spPr>
        <a:xfrm>
          <a:off x="3192661" y="2069614"/>
          <a:ext cx="78964" cy="78964"/>
        </a:xfrm>
        <a:prstGeom prst="ellipse">
          <a:avLst/>
        </a:prstGeom>
        <a:solidFill>
          <a:schemeClr val="accent2">
            <a:hueOff val="-582145"/>
            <a:satOff val="-33571"/>
            <a:lumOff val="3451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BC8BC1-91B7-4E07-8611-6772E45915DA}">
      <dsp:nvSpPr>
        <dsp:cNvPr id="0" name=""/>
        <dsp:cNvSpPr/>
      </dsp:nvSpPr>
      <dsp:spPr>
        <a:xfrm rot="18900000">
          <a:off x="4580602" y="3421927"/>
          <a:ext cx="310202" cy="310202"/>
        </a:xfrm>
        <a:prstGeom prst="teardrop">
          <a:avLst>
            <a:gd name="adj" fmla="val 115000"/>
          </a:avLst>
        </a:prstGeom>
        <a:solidFill>
          <a:schemeClr val="accent2">
            <a:hueOff val="-873218"/>
            <a:satOff val="-50357"/>
            <a:lumOff val="5177"/>
            <a:alphaOff val="0"/>
          </a:schemeClr>
        </a:solidFill>
        <a:ln w="12700" cap="flat" cmpd="sng" algn="ctr">
          <a:solidFill>
            <a:schemeClr val="accent2">
              <a:hueOff val="-873218"/>
              <a:satOff val="-50357"/>
              <a:lumOff val="5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8C0162-4039-4545-9028-3FFEFBB69C59}">
      <dsp:nvSpPr>
        <dsp:cNvPr id="0" name=""/>
        <dsp:cNvSpPr/>
      </dsp:nvSpPr>
      <dsp:spPr>
        <a:xfrm>
          <a:off x="4615063" y="3456388"/>
          <a:ext cx="241280" cy="24128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0DD911-F4C2-4B18-909B-324C3E0953F7}">
      <dsp:nvSpPr>
        <dsp:cNvPr id="0" name=""/>
        <dsp:cNvSpPr/>
      </dsp:nvSpPr>
      <dsp:spPr>
        <a:xfrm>
          <a:off x="4955049" y="2109097"/>
          <a:ext cx="2503925" cy="12485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4300" rIns="0" bIns="7620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In 2017/18 there was a further 12.1% decrease to 664,200</a:t>
          </a:r>
        </a:p>
      </dsp:txBody>
      <dsp:txXfrm>
        <a:off x="4955049" y="2109097"/>
        <a:ext cx="2503925" cy="1248585"/>
      </dsp:txXfrm>
    </dsp:sp>
    <dsp:sp modelId="{274436FB-993D-4A75-9807-82FCDE876D59}">
      <dsp:nvSpPr>
        <dsp:cNvPr id="0" name=""/>
        <dsp:cNvSpPr/>
      </dsp:nvSpPr>
      <dsp:spPr>
        <a:xfrm>
          <a:off x="4955049" y="3357682"/>
          <a:ext cx="2503925" cy="438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/>
            <a:t>2017–2018</a:t>
          </a:r>
        </a:p>
      </dsp:txBody>
      <dsp:txXfrm>
        <a:off x="4955049" y="3357682"/>
        <a:ext cx="2503925" cy="438692"/>
      </dsp:txXfrm>
    </dsp:sp>
    <dsp:sp modelId="{6CB2A14D-69D5-475A-B89A-B075EE8A9C6B}">
      <dsp:nvSpPr>
        <dsp:cNvPr id="0" name=""/>
        <dsp:cNvSpPr/>
      </dsp:nvSpPr>
      <dsp:spPr>
        <a:xfrm>
          <a:off x="4735703" y="2109097"/>
          <a:ext cx="0" cy="1248585"/>
        </a:xfrm>
        <a:prstGeom prst="line">
          <a:avLst/>
        </a:prstGeom>
        <a:noFill/>
        <a:ln w="12700" cap="flat" cmpd="sng" algn="ctr">
          <a:solidFill>
            <a:schemeClr val="accent2">
              <a:hueOff val="-873218"/>
              <a:satOff val="-50357"/>
              <a:lumOff val="5177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340348-0410-40BD-AE88-C36C0462A88F}">
      <dsp:nvSpPr>
        <dsp:cNvPr id="0" name=""/>
        <dsp:cNvSpPr/>
      </dsp:nvSpPr>
      <dsp:spPr>
        <a:xfrm>
          <a:off x="4695403" y="2069614"/>
          <a:ext cx="78964" cy="78964"/>
        </a:xfrm>
        <a:prstGeom prst="ellipse">
          <a:avLst/>
        </a:prstGeom>
        <a:solidFill>
          <a:schemeClr val="accent2">
            <a:hueOff val="-873218"/>
            <a:satOff val="-50357"/>
            <a:lumOff val="5177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B3F220-FC9D-4D46-B90F-C9F8B9E7503F}">
      <dsp:nvSpPr>
        <dsp:cNvPr id="0" name=""/>
        <dsp:cNvSpPr/>
      </dsp:nvSpPr>
      <dsp:spPr>
        <a:xfrm rot="8100000">
          <a:off x="6083344" y="486064"/>
          <a:ext cx="310202" cy="310202"/>
        </a:xfrm>
        <a:prstGeom prst="teardrop">
          <a:avLst>
            <a:gd name="adj" fmla="val 115000"/>
          </a:avLst>
        </a:prstGeom>
        <a:solidFill>
          <a:schemeClr val="accent2">
            <a:hueOff val="-1164290"/>
            <a:satOff val="-67142"/>
            <a:lumOff val="6902"/>
            <a:alphaOff val="0"/>
          </a:schemeClr>
        </a:solidFill>
        <a:ln w="12700" cap="flat" cmpd="sng" algn="ctr">
          <a:solidFill>
            <a:schemeClr val="accent2">
              <a:hueOff val="-1164290"/>
              <a:satOff val="-67142"/>
              <a:lumOff val="69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25EB76-CF48-4DE7-823C-E0359CE0AC69}">
      <dsp:nvSpPr>
        <dsp:cNvPr id="0" name=""/>
        <dsp:cNvSpPr/>
      </dsp:nvSpPr>
      <dsp:spPr>
        <a:xfrm>
          <a:off x="6117805" y="520525"/>
          <a:ext cx="241280" cy="24128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4BB6D5-E8AA-4A8E-B950-75C21B2077F6}">
      <dsp:nvSpPr>
        <dsp:cNvPr id="0" name=""/>
        <dsp:cNvSpPr/>
      </dsp:nvSpPr>
      <dsp:spPr>
        <a:xfrm>
          <a:off x="6457791" y="860511"/>
          <a:ext cx="2503925" cy="12485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6200" rIns="76200" bIns="11430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That downward trend has continued: in 2018/19, 573,500 people participated and in 2019/20 this had fallen to 479,300</a:t>
          </a:r>
        </a:p>
      </dsp:txBody>
      <dsp:txXfrm>
        <a:off x="6457791" y="860511"/>
        <a:ext cx="2503925" cy="1248585"/>
      </dsp:txXfrm>
    </dsp:sp>
    <dsp:sp modelId="{DDBC4EA5-343B-4946-9D2D-9871DA1F5CCE}">
      <dsp:nvSpPr>
        <dsp:cNvPr id="0" name=""/>
        <dsp:cNvSpPr/>
      </dsp:nvSpPr>
      <dsp:spPr>
        <a:xfrm>
          <a:off x="6457791" y="421819"/>
          <a:ext cx="2503925" cy="438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/>
            <a:t>2018–2019</a:t>
          </a:r>
        </a:p>
      </dsp:txBody>
      <dsp:txXfrm>
        <a:off x="6457791" y="421819"/>
        <a:ext cx="2503925" cy="438692"/>
      </dsp:txXfrm>
    </dsp:sp>
    <dsp:sp modelId="{FFBFBE24-9361-4E6B-B493-FE9F775ABE53}">
      <dsp:nvSpPr>
        <dsp:cNvPr id="0" name=""/>
        <dsp:cNvSpPr/>
      </dsp:nvSpPr>
      <dsp:spPr>
        <a:xfrm>
          <a:off x="6238445" y="860511"/>
          <a:ext cx="0" cy="1248585"/>
        </a:xfrm>
        <a:prstGeom prst="line">
          <a:avLst/>
        </a:prstGeom>
        <a:noFill/>
        <a:ln w="12700" cap="flat" cmpd="sng" algn="ctr">
          <a:solidFill>
            <a:schemeClr val="accent2">
              <a:hueOff val="-1164290"/>
              <a:satOff val="-67142"/>
              <a:lumOff val="6902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39C9EB-AE14-4AE8-BD59-0E3D186D71FD}">
      <dsp:nvSpPr>
        <dsp:cNvPr id="0" name=""/>
        <dsp:cNvSpPr/>
      </dsp:nvSpPr>
      <dsp:spPr>
        <a:xfrm>
          <a:off x="6198145" y="2069614"/>
          <a:ext cx="78964" cy="78964"/>
        </a:xfrm>
        <a:prstGeom prst="ellipse">
          <a:avLst/>
        </a:prstGeom>
        <a:solidFill>
          <a:schemeClr val="accent2">
            <a:hueOff val="-1164290"/>
            <a:satOff val="-67142"/>
            <a:lumOff val="6902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942C81-0081-4C67-AC02-7ECACD2760CF}">
      <dsp:nvSpPr>
        <dsp:cNvPr id="0" name=""/>
        <dsp:cNvSpPr/>
      </dsp:nvSpPr>
      <dsp:spPr>
        <a:xfrm rot="18900000">
          <a:off x="7586086" y="3421927"/>
          <a:ext cx="310202" cy="310202"/>
        </a:xfrm>
        <a:prstGeom prst="teardrop">
          <a:avLst>
            <a:gd name="adj" fmla="val 115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064473-D6B0-4C04-AA10-3F6A65144D27}">
      <dsp:nvSpPr>
        <dsp:cNvPr id="0" name=""/>
        <dsp:cNvSpPr/>
      </dsp:nvSpPr>
      <dsp:spPr>
        <a:xfrm>
          <a:off x="7620547" y="3456388"/>
          <a:ext cx="241280" cy="24128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2CF715-AB70-4D33-A00D-F1E11D67454F}">
      <dsp:nvSpPr>
        <dsp:cNvPr id="0" name=""/>
        <dsp:cNvSpPr/>
      </dsp:nvSpPr>
      <dsp:spPr>
        <a:xfrm>
          <a:off x="7960534" y="2109097"/>
          <a:ext cx="2503925" cy="12485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4300" rIns="0" bIns="76200" numCol="1" spcCol="1270" anchor="b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Since 2017/18 adult participation in English has dropped from 445,800 to 288,200 in 2019/20</a:t>
          </a:r>
        </a:p>
      </dsp:txBody>
      <dsp:txXfrm>
        <a:off x="7960534" y="2109097"/>
        <a:ext cx="2503925" cy="1248585"/>
      </dsp:txXfrm>
    </dsp:sp>
    <dsp:sp modelId="{0B526A90-A4E7-430E-9F5B-6D7B7B338AF1}">
      <dsp:nvSpPr>
        <dsp:cNvPr id="0" name=""/>
        <dsp:cNvSpPr/>
      </dsp:nvSpPr>
      <dsp:spPr>
        <a:xfrm>
          <a:off x="7960534" y="3357682"/>
          <a:ext cx="2503925" cy="438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160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600" kern="1200"/>
            <a:t>2019–2020</a:t>
          </a:r>
        </a:p>
      </dsp:txBody>
      <dsp:txXfrm>
        <a:off x="7960534" y="3357682"/>
        <a:ext cx="2503925" cy="438692"/>
      </dsp:txXfrm>
    </dsp:sp>
    <dsp:sp modelId="{C63075AB-0721-470A-8923-81F49F91719C}">
      <dsp:nvSpPr>
        <dsp:cNvPr id="0" name=""/>
        <dsp:cNvSpPr/>
      </dsp:nvSpPr>
      <dsp:spPr>
        <a:xfrm>
          <a:off x="7741187" y="2109097"/>
          <a:ext cx="0" cy="1248585"/>
        </a:xfrm>
        <a:prstGeom prst="line">
          <a:avLst/>
        </a:prstGeom>
        <a:noFill/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1348E1-E298-4996-A65E-BD22A11C813B}">
      <dsp:nvSpPr>
        <dsp:cNvPr id="0" name=""/>
        <dsp:cNvSpPr/>
      </dsp:nvSpPr>
      <dsp:spPr>
        <a:xfrm>
          <a:off x="7700887" y="2069614"/>
          <a:ext cx="78964" cy="78964"/>
        </a:xfrm>
        <a:prstGeom prst="ellips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353B88-CC75-44B0-ACB2-547B18DCB89E}">
      <dsp:nvSpPr>
        <dsp:cNvPr id="0" name=""/>
        <dsp:cNvSpPr/>
      </dsp:nvSpPr>
      <dsp:spPr>
        <a:xfrm>
          <a:off x="0" y="709"/>
          <a:ext cx="5115491" cy="2386800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0" kern="1200" dirty="0">
              <a:solidFill>
                <a:schemeClr val="tx1"/>
              </a:solidFill>
            </a:rPr>
            <a:t>Family Learning</a:t>
          </a:r>
          <a:endParaRPr lang="en-US" sz="6000" kern="1200" dirty="0">
            <a:solidFill>
              <a:schemeClr val="tx1"/>
            </a:solidFill>
          </a:endParaRPr>
        </a:p>
      </dsp:txBody>
      <dsp:txXfrm>
        <a:off x="116514" y="117223"/>
        <a:ext cx="4882463" cy="2153772"/>
      </dsp:txXfrm>
    </dsp:sp>
    <dsp:sp modelId="{BDC61D52-58C4-4226-BFF0-7C8D0A8FE93B}">
      <dsp:nvSpPr>
        <dsp:cNvPr id="0" name=""/>
        <dsp:cNvSpPr/>
      </dsp:nvSpPr>
      <dsp:spPr>
        <a:xfrm>
          <a:off x="0" y="2560309"/>
          <a:ext cx="5115491" cy="2386800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0" kern="1200" dirty="0">
              <a:solidFill>
                <a:schemeClr val="tx1"/>
              </a:solidFill>
            </a:rPr>
            <a:t>ESOL</a:t>
          </a:r>
          <a:endParaRPr lang="en-US" sz="6000" kern="1200" dirty="0">
            <a:solidFill>
              <a:schemeClr val="tx1"/>
            </a:solidFill>
          </a:endParaRPr>
        </a:p>
      </dsp:txBody>
      <dsp:txXfrm>
        <a:off x="116514" y="2676823"/>
        <a:ext cx="4882463" cy="21537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7/3/layout/DropPinTimeline">
  <dgm:title val="Drop Pin Timeline"/>
  <dgm:desc val="Use to show a list of events in chronological order. An invisible box next to the pin contains the date and the description is immediately below. It can display a medium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 w="1905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55"/>
                  <dgm:constr type="h" for="ch" forName="Ellipse1" refType="w" refFor="ch" refForName="DropPin1" fact="0.55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55"/>
                  <dgm:constr type="h" for="ch" forName="Ellipse" refType="w" refFor="ch" refForName="DropPin" fact="0.55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A9CE33-4588-484C-A85D-B296963EB183}" type="datetimeFigureOut">
              <a:rPr lang="en-GB" smtClean="0"/>
              <a:t>01/03/2021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2985C3-E9F2-449B-B131-C6051392E4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2486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5572D-24B8-49B7-B879-0574A83134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601B29-260A-4A71-A094-6D6B7B41C3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0EE15E-28C3-4AB3-A21B-B7682E3F0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75C11-BE16-49B4-9371-8CA3D16D656C}" type="datetime1">
              <a:rPr lang="en-GB" smtClean="0"/>
              <a:t>01/03/2021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45467A-2011-486C-95B7-29C343842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39E079-871D-4CF9-A3E8-BC6128303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F163-C182-40CA-B4A0-BEDE497E08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1708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FE16B-3B85-46CA-A5C9-5472B7F49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DD6637-5B16-4748-89B7-FC9DCF5AE2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8C4D26-5EC7-41D5-B98E-5A51916A2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3F7DD-F4ED-4537-AC58-A288663D6BB5}" type="datetime1">
              <a:rPr lang="en-GB" smtClean="0"/>
              <a:t>01/03/2021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D1CF0-B2AB-4E57-85D1-A28EF4464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AD0718-517A-460A-BD7A-BB3F9DEDE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F163-C182-40CA-B4A0-BEDE497E08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1924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D53D3-316E-4FD8-88CA-9FAB4D64C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7BDA07-DA15-43A9-A4B8-94CDF3555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9D2A9F-1AC5-4E6F-BEFF-517AA4D71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ECB1D-C586-476E-9A04-81E129FE1FA6}" type="datetime1">
              <a:rPr lang="en-GB" smtClean="0"/>
              <a:t>01/03/2021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994A8-F46D-4D82-AC3C-94C7BE7D1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E690B2-4460-4D93-B9E4-AEB6934E2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F163-C182-40CA-B4A0-BEDE497E08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1908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B3AFD-790D-4C66-A89E-578D0C6A8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319507-FA2C-49A1-9EA3-C13A6DAC9D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F6F19F-A5FA-4F5D-A874-F508F91050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897CAB-8692-453B-9F0E-B36A31853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04CB7-5E8F-4909-A590-F467F6BF03B6}" type="datetime1">
              <a:rPr lang="en-GB" smtClean="0"/>
              <a:t>01/03/2021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87FB5E-1291-4CDD-B62E-D58B7EB5F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1E6BCC-26B9-45A8-B2FC-204EEB2FC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F163-C182-40CA-B4A0-BEDE497E08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4571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1FD6A-D130-44F7-9702-D5379921C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6CD844-CEB9-445D-8166-AB4BBFEAC2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0E3759-BEB8-401C-98B5-DB82AE3744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ECEE52-265F-4C7A-8CC0-1E259C092A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079ACA-2907-4439-8CC5-B76DC9B6C1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57D4FA-2D37-452E-9702-604B302E5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15A2B-2335-4654-9554-2F5F263BD86A}" type="datetime1">
              <a:rPr lang="en-GB" smtClean="0"/>
              <a:t>01/03/2021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7DC88A-A552-4433-B1D8-2A5A83D58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F80ED1-8166-4DCD-97B2-67EE28A1C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F163-C182-40CA-B4A0-BEDE497E08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8369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80D9E-4F05-4B62-9D49-7D1DCBEDD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71CDAC-33A7-4284-9608-C2BD4A97D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005B3-05C7-48CE-8AC3-3910152A7FED}" type="datetime1">
              <a:rPr lang="en-GB" smtClean="0"/>
              <a:t>01/03/2021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3E9ACF-1F87-4716-803D-6506678C9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9ED0A2-9826-41F1-AD37-E9D64ABA3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F163-C182-40CA-B4A0-BEDE497E08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9030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A28EB6-F4A6-44B3-B6F6-B9C7B31E3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3608C-6F0A-4074-A8C9-73DC97953A91}" type="datetime1">
              <a:rPr lang="en-GB" smtClean="0"/>
              <a:t>01/03/2021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297F2C-2409-4F17-8AB0-AACC89325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019C24-C09F-436F-8464-A84DBAC12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F163-C182-40CA-B4A0-BEDE497E08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3265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45F92-C2E2-4020-91AC-F17DFC4EB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FE2ED3-1E38-4CD5-94C9-9570BB615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57A968-1284-4214-9F55-714F718FDC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122FFA-50C4-4DF4-9DC9-15CD4D7F5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9127A-6BBA-4630-8952-192C4E615F80}" type="datetime1">
              <a:rPr lang="en-GB" smtClean="0"/>
              <a:t>01/03/2021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C0AE45-86B6-46DA-9BC5-C6B50AA3D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E6B4D2-9F1D-4EED-9F9D-02BABCE07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F163-C182-40CA-B4A0-BEDE497E08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803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3D2A6-D524-49D0-B959-473955E6C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112DE8-5125-4170-A12A-92F26299BE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848A55-17AA-4013-B78D-C081892248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232FDC-CC66-45FF-B31A-3CBB903FC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7AE5A-E078-4BA4-886F-A166AADE169D}" type="datetime1">
              <a:rPr lang="en-GB" smtClean="0"/>
              <a:t>01/03/2021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8D08BD-89C6-4087-B528-A401D21EE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704C9C-C906-462E-A0F1-29AFB3602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F163-C182-40CA-B4A0-BEDE497E08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1201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6730F-14EB-4834-8D80-7373BBE7C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4E3C9C-84CD-4205-B413-4A4E773B5D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36371D-498C-4044-AA00-67AFBD930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9302-63FD-40EC-AFDB-8925E2F26DBA}" type="datetime1">
              <a:rPr lang="en-GB" smtClean="0"/>
              <a:t>01/03/2021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8AE10B-38E5-47AC-B64A-EB1B9467F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4671B3-7355-44A1-98A5-D5496628A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F163-C182-40CA-B4A0-BEDE497E08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9330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17639C-665E-4C77-885C-2531DF82F7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998CED-8723-43A3-992D-5C63315F41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E70D8D-22C6-4DD3-8393-6F48E9BF7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2329D-3D20-4767-9215-643BB6C2FC92}" type="datetime1">
              <a:rPr lang="en-GB" smtClean="0"/>
              <a:t>01/03/2021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FB9D1-CACA-4DED-B1E1-2203A4264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A958AA-2786-4D53-AD84-3ECD5CCB6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F163-C182-40CA-B4A0-BEDE497E08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069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22000">
              <a:schemeClr val="accent6">
                <a:lumMod val="20000"/>
                <a:lumOff val="80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E1028D-31E7-4A78-AA30-8A87711E0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5E2099-5191-47CE-A274-B8BC50A6B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C7A82E-EFDB-40B8-A5E9-3375899629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D10999-CD51-45BF-BA3D-92408DD0100D}" type="datetime1">
              <a:rPr lang="en-GB" smtClean="0"/>
              <a:t>01/03/2021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BDACE7-F818-42FC-8E87-1C3248E0F4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409C9-3ED8-4244-BAF9-CDAFDC72F7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8F163-C182-40CA-B4A0-BEDE497E08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652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fetl.org.uk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4D5C1D-9E45-4D7F-B49B-62032FB96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2407" y="4963886"/>
            <a:ext cx="3154136" cy="2020172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ABF83D3-A90B-40EC-8F7F-EA8FB7C5E2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08943" y="934135"/>
            <a:ext cx="5667631" cy="3295787"/>
          </a:xfrm>
        </p:spPr>
        <p:txBody>
          <a:bodyPr>
            <a:normAutofit fontScale="90000"/>
          </a:bodyPr>
          <a:lstStyle/>
          <a:p>
            <a:r>
              <a:rPr lang="en-GB" sz="3600" b="1" kern="12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br>
              <a:rPr lang="en-GB" sz="36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GB" sz="3600" b="1" kern="12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Skills for Life: a new strategy for English, maths, ESOL and digital</a:t>
            </a:r>
            <a:br>
              <a:rPr lang="en-GB" sz="36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GB" sz="3600" b="1" kern="12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br>
              <a:rPr lang="en-GB" sz="36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GB" sz="3600" b="1" kern="1200" dirty="0">
                <a:solidFill>
                  <a:schemeClr val="accent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Learning from the past to improve the future </a:t>
            </a:r>
            <a:br>
              <a:rPr lang="en-GB" sz="36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GB" sz="3600" b="1" kern="12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br>
              <a:rPr lang="en-GB" sz="13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GB" sz="1300" b="1" kern="12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br>
              <a:rPr lang="en-GB" sz="13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GB" sz="1300" b="1" kern="12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br>
              <a:rPr lang="en-GB" sz="13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GB" sz="13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GB" sz="1300" dirty="0">
              <a:solidFill>
                <a:schemeClr val="tx2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1DB4A1-74FC-4B7C-A2B3-C10D968415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08943" y="3429000"/>
            <a:ext cx="5667631" cy="1418231"/>
          </a:xfrm>
        </p:spPr>
        <p:txBody>
          <a:bodyPr>
            <a:normAutofit fontScale="25000" lnSpcReduction="20000"/>
          </a:bodyPr>
          <a:lstStyle/>
          <a:p>
            <a:r>
              <a:rPr lang="en-GB" sz="16000" b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Next Stage 2021-2031</a:t>
            </a:r>
          </a:p>
          <a:p>
            <a:endParaRPr lang="en-GB" sz="3200" b="1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r>
              <a:rPr lang="en-GB" sz="16000" dirty="0">
                <a:hlinkClick r:id="rId3"/>
              </a:rPr>
              <a:t>https://</a:t>
            </a:r>
            <a:r>
              <a:rPr lang="en-GB" sz="16000" dirty="0" err="1">
                <a:hlinkClick r:id="rId3"/>
              </a:rPr>
              <a:t>fetl.org.uk</a:t>
            </a:r>
            <a:endParaRPr lang="en-GB" sz="16000" dirty="0"/>
          </a:p>
          <a:p>
            <a:endParaRPr lang="en-GB" sz="16000" dirty="0"/>
          </a:p>
          <a:p>
            <a:r>
              <a:rPr lang="en-GB" sz="9600" dirty="0">
                <a:solidFill>
                  <a:schemeClr val="tx2"/>
                </a:solidFill>
              </a:rPr>
              <a:t>Use </a:t>
            </a:r>
            <a:r>
              <a:rPr lang="en-GB" sz="9600" b="1" dirty="0">
                <a:solidFill>
                  <a:schemeClr val="tx2"/>
                </a:solidFill>
              </a:rPr>
              <a:t>#</a:t>
            </a:r>
            <a:r>
              <a:rPr lang="en-GB" sz="9600" b="1" dirty="0" err="1">
                <a:solidFill>
                  <a:schemeClr val="tx2"/>
                </a:solidFill>
              </a:rPr>
              <a:t>SFL21to31</a:t>
            </a:r>
            <a:r>
              <a:rPr lang="en-GB" sz="9600" b="1" dirty="0">
                <a:solidFill>
                  <a:schemeClr val="tx2"/>
                </a:solidFill>
              </a:rPr>
              <a:t> </a:t>
            </a:r>
            <a:r>
              <a:rPr lang="en-GB" sz="9600" dirty="0">
                <a:solidFill>
                  <a:schemeClr val="tx2"/>
                </a:solidFill>
              </a:rPr>
              <a:t>to let others know what you intend to do</a:t>
            </a:r>
          </a:p>
          <a:p>
            <a:endParaRPr lang="en-GB" sz="16000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A0523C-A9F1-4E85-9B89-ACD78DD80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F163-C182-40CA-B4A0-BEDE497E081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7190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7">
            <a:extLst>
              <a:ext uri="{FF2B5EF4-FFF2-40B4-BE49-F238E27FC236}">
                <a16:creationId xmlns:a16="http://schemas.microsoft.com/office/drawing/2014/main" id="{87BF42CA-AD55-48B4-8949-C4DCA60A6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66AE1D3D-3106-4CB2-AA7C-0C1642AC0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22" name="Group 11">
            <a:extLst>
              <a:ext uri="{FF2B5EF4-FFF2-40B4-BE49-F238E27FC236}">
                <a16:creationId xmlns:a16="http://schemas.microsoft.com/office/drawing/2014/main" id="{0A31B6AF-B711-4CDB-8C2B-16E963DDC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8137" y="0"/>
            <a:ext cx="5646974" cy="6483075"/>
            <a:chOff x="-19221" y="0"/>
            <a:chExt cx="5646974" cy="6483075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A818331-E13C-49C6-B98D-A60AD0E85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16610"/>
              <a:ext cx="5535001" cy="6250127"/>
            </a:xfrm>
            <a:custGeom>
              <a:avLst/>
              <a:gdLst>
                <a:gd name="connsiteX0" fmla="*/ 2510242 w 5535001"/>
                <a:gd name="connsiteY0" fmla="*/ 174 h 6250127"/>
                <a:gd name="connsiteX1" fmla="*/ 2550551 w 5535001"/>
                <a:gd name="connsiteY1" fmla="*/ 510 h 6250127"/>
                <a:gd name="connsiteX2" fmla="*/ 2629490 w 5535001"/>
                <a:gd name="connsiteY2" fmla="*/ 3757 h 6250127"/>
                <a:gd name="connsiteX3" fmla="*/ 2708317 w 5535001"/>
                <a:gd name="connsiteY3" fmla="*/ 7229 h 6250127"/>
                <a:gd name="connsiteX4" fmla="*/ 2787256 w 5535001"/>
                <a:gd name="connsiteY4" fmla="*/ 14619 h 6250127"/>
                <a:gd name="connsiteX5" fmla="*/ 3408467 w 5535001"/>
                <a:gd name="connsiteY5" fmla="*/ 145064 h 6250127"/>
                <a:gd name="connsiteX6" fmla="*/ 3557723 w 5535001"/>
                <a:gd name="connsiteY6" fmla="*/ 199593 h 6250127"/>
                <a:gd name="connsiteX7" fmla="*/ 3594337 w 5535001"/>
                <a:gd name="connsiteY7" fmla="*/ 214597 h 6250127"/>
                <a:gd name="connsiteX8" fmla="*/ 3630616 w 5535001"/>
                <a:gd name="connsiteY8" fmla="*/ 230385 h 6250127"/>
                <a:gd name="connsiteX9" fmla="*/ 3703172 w 5535001"/>
                <a:gd name="connsiteY9" fmla="*/ 262073 h 6250127"/>
                <a:gd name="connsiteX10" fmla="*/ 3739003 w 5535001"/>
                <a:gd name="connsiteY10" fmla="*/ 278756 h 6250127"/>
                <a:gd name="connsiteX11" fmla="*/ 3756806 w 5535001"/>
                <a:gd name="connsiteY11" fmla="*/ 287266 h 6250127"/>
                <a:gd name="connsiteX12" fmla="*/ 3773714 w 5535001"/>
                <a:gd name="connsiteY12" fmla="*/ 297567 h 6250127"/>
                <a:gd name="connsiteX13" fmla="*/ 3840784 w 5535001"/>
                <a:gd name="connsiteY13" fmla="*/ 339332 h 6250127"/>
                <a:gd name="connsiteX14" fmla="*/ 3873927 w 5535001"/>
                <a:gd name="connsiteY14" fmla="*/ 360495 h 6250127"/>
                <a:gd name="connsiteX15" fmla="*/ 3906062 w 5535001"/>
                <a:gd name="connsiteY15" fmla="*/ 383001 h 6250127"/>
                <a:gd name="connsiteX16" fmla="*/ 3969662 w 5535001"/>
                <a:gd name="connsiteY16" fmla="*/ 428572 h 6250127"/>
                <a:gd name="connsiteX17" fmla="*/ 4423029 w 5535001"/>
                <a:gd name="connsiteY17" fmla="*/ 837600 h 6250127"/>
                <a:gd name="connsiteX18" fmla="*/ 4474647 w 5535001"/>
                <a:gd name="connsiteY18" fmla="*/ 891569 h 6250127"/>
                <a:gd name="connsiteX19" fmla="*/ 4524250 w 5535001"/>
                <a:gd name="connsiteY19" fmla="*/ 946883 h 6250127"/>
                <a:gd name="connsiteX20" fmla="*/ 4573965 w 5535001"/>
                <a:gd name="connsiteY20" fmla="*/ 1001748 h 6250127"/>
                <a:gd name="connsiteX21" fmla="*/ 4622224 w 5535001"/>
                <a:gd name="connsiteY21" fmla="*/ 1057509 h 6250127"/>
                <a:gd name="connsiteX22" fmla="*/ 4717510 w 5535001"/>
                <a:gd name="connsiteY22" fmla="*/ 1169143 h 6250127"/>
                <a:gd name="connsiteX23" fmla="*/ 4764986 w 5535001"/>
                <a:gd name="connsiteY23" fmla="*/ 1224681 h 6250127"/>
                <a:gd name="connsiteX24" fmla="*/ 4813021 w 5535001"/>
                <a:gd name="connsiteY24" fmla="*/ 1279994 h 6250127"/>
                <a:gd name="connsiteX25" fmla="*/ 5001915 w 5535001"/>
                <a:gd name="connsiteY25" fmla="*/ 1506846 h 6250127"/>
                <a:gd name="connsiteX26" fmla="*/ 5170542 w 5535001"/>
                <a:gd name="connsiteY26" fmla="*/ 1751165 h 6250127"/>
                <a:gd name="connsiteX27" fmla="*/ 5428969 w 5535001"/>
                <a:gd name="connsiteY27" fmla="*/ 2293660 h 6250127"/>
                <a:gd name="connsiteX28" fmla="*/ 5534893 w 5535001"/>
                <a:gd name="connsiteY28" fmla="*/ 2899307 h 6250127"/>
                <a:gd name="connsiteX29" fmla="*/ 5508804 w 5535001"/>
                <a:gd name="connsiteY29" fmla="*/ 3211144 h 6250127"/>
                <a:gd name="connsiteX30" fmla="*/ 5426282 w 5535001"/>
                <a:gd name="connsiteY30" fmla="*/ 3513352 h 6250127"/>
                <a:gd name="connsiteX31" fmla="*/ 5248250 w 5535001"/>
                <a:gd name="connsiteY31" fmla="*/ 4030542 h 6250127"/>
                <a:gd name="connsiteX32" fmla="*/ 5208612 w 5535001"/>
                <a:gd name="connsiteY32" fmla="*/ 4161771 h 6250127"/>
                <a:gd name="connsiteX33" fmla="*/ 5170318 w 5535001"/>
                <a:gd name="connsiteY33" fmla="*/ 4294680 h 6250127"/>
                <a:gd name="connsiteX34" fmla="*/ 5132248 w 5535001"/>
                <a:gd name="connsiteY34" fmla="*/ 4430164 h 6250127"/>
                <a:gd name="connsiteX35" fmla="*/ 5112765 w 5535001"/>
                <a:gd name="connsiteY35" fmla="*/ 4498914 h 6250127"/>
                <a:gd name="connsiteX36" fmla="*/ 5091715 w 5535001"/>
                <a:gd name="connsiteY36" fmla="*/ 4569119 h 6250127"/>
                <a:gd name="connsiteX37" fmla="*/ 5068985 w 5535001"/>
                <a:gd name="connsiteY37" fmla="*/ 4640220 h 6250127"/>
                <a:gd name="connsiteX38" fmla="*/ 5043904 w 5535001"/>
                <a:gd name="connsiteY38" fmla="*/ 4712105 h 6250127"/>
                <a:gd name="connsiteX39" fmla="*/ 5015799 w 5535001"/>
                <a:gd name="connsiteY39" fmla="*/ 4784438 h 6250127"/>
                <a:gd name="connsiteX40" fmla="*/ 4982880 w 5535001"/>
                <a:gd name="connsiteY40" fmla="*/ 4856435 h 6250127"/>
                <a:gd name="connsiteX41" fmla="*/ 4817276 w 5535001"/>
                <a:gd name="connsiteY41" fmla="*/ 5125275 h 6250127"/>
                <a:gd name="connsiteX42" fmla="*/ 4618753 w 5535001"/>
                <a:gd name="connsiteY42" fmla="*/ 5355374 h 6250127"/>
                <a:gd name="connsiteX43" fmla="*/ 4566575 w 5535001"/>
                <a:gd name="connsiteY43" fmla="*/ 5408560 h 6250127"/>
                <a:gd name="connsiteX44" fmla="*/ 4513837 w 5535001"/>
                <a:gd name="connsiteY44" fmla="*/ 5461186 h 6250127"/>
                <a:gd name="connsiteX45" fmla="*/ 4459531 w 5535001"/>
                <a:gd name="connsiteY45" fmla="*/ 5512580 h 6250127"/>
                <a:gd name="connsiteX46" fmla="*/ 4404554 w 5535001"/>
                <a:gd name="connsiteY46" fmla="*/ 5563526 h 6250127"/>
                <a:gd name="connsiteX47" fmla="*/ 4348009 w 5535001"/>
                <a:gd name="connsiteY47" fmla="*/ 5613017 h 6250127"/>
                <a:gd name="connsiteX48" fmla="*/ 4290568 w 5535001"/>
                <a:gd name="connsiteY48" fmla="*/ 5661948 h 6250127"/>
                <a:gd name="connsiteX49" fmla="*/ 4276124 w 5535001"/>
                <a:gd name="connsiteY49" fmla="*/ 5674153 h 6250127"/>
                <a:gd name="connsiteX50" fmla="*/ 4261120 w 5535001"/>
                <a:gd name="connsiteY50" fmla="*/ 5685798 h 6250127"/>
                <a:gd name="connsiteX51" fmla="*/ 4231112 w 5535001"/>
                <a:gd name="connsiteY51" fmla="*/ 5708976 h 6250127"/>
                <a:gd name="connsiteX52" fmla="*/ 4170984 w 5535001"/>
                <a:gd name="connsiteY52" fmla="*/ 5755443 h 6250127"/>
                <a:gd name="connsiteX53" fmla="*/ 4046025 w 5535001"/>
                <a:gd name="connsiteY53" fmla="*/ 5843228 h 6250127"/>
                <a:gd name="connsiteX54" fmla="*/ 3915356 w 5535001"/>
                <a:gd name="connsiteY54" fmla="*/ 5923735 h 6250127"/>
                <a:gd name="connsiteX55" fmla="*/ 3346323 w 5535001"/>
                <a:gd name="connsiteY55" fmla="*/ 6158872 h 6250127"/>
                <a:gd name="connsiteX56" fmla="*/ 2743476 w 5535001"/>
                <a:gd name="connsiteY56" fmla="*/ 6247328 h 6250127"/>
                <a:gd name="connsiteX57" fmla="*/ 2668120 w 5535001"/>
                <a:gd name="connsiteY57" fmla="*/ 6249344 h 6250127"/>
                <a:gd name="connsiteX58" fmla="*/ 2630498 w 5535001"/>
                <a:gd name="connsiteY58" fmla="*/ 6250127 h 6250127"/>
                <a:gd name="connsiteX59" fmla="*/ 2592988 w 5535001"/>
                <a:gd name="connsiteY59" fmla="*/ 6249568 h 6250127"/>
                <a:gd name="connsiteX60" fmla="*/ 2518080 w 5535001"/>
                <a:gd name="connsiteY60" fmla="*/ 6247777 h 6250127"/>
                <a:gd name="connsiteX61" fmla="*/ 2442948 w 5535001"/>
                <a:gd name="connsiteY61" fmla="*/ 6244529 h 6250127"/>
                <a:gd name="connsiteX62" fmla="*/ 2291676 w 5535001"/>
                <a:gd name="connsiteY62" fmla="*/ 6232213 h 6250127"/>
                <a:gd name="connsiteX63" fmla="*/ 2141412 w 5535001"/>
                <a:gd name="connsiteY63" fmla="*/ 6212394 h 6250127"/>
                <a:gd name="connsiteX64" fmla="*/ 1992715 w 5535001"/>
                <a:gd name="connsiteY64" fmla="*/ 6184961 h 6250127"/>
                <a:gd name="connsiteX65" fmla="*/ 1845811 w 5535001"/>
                <a:gd name="connsiteY65" fmla="*/ 6151034 h 6250127"/>
                <a:gd name="connsiteX66" fmla="*/ 1701033 w 5535001"/>
                <a:gd name="connsiteY66" fmla="*/ 6110724 h 6250127"/>
                <a:gd name="connsiteX67" fmla="*/ 1629484 w 5535001"/>
                <a:gd name="connsiteY67" fmla="*/ 6088219 h 6250127"/>
                <a:gd name="connsiteX68" fmla="*/ 1558383 w 5535001"/>
                <a:gd name="connsiteY68" fmla="*/ 6064929 h 6250127"/>
                <a:gd name="connsiteX69" fmla="*/ 1011968 w 5535001"/>
                <a:gd name="connsiteY69" fmla="*/ 5828896 h 6250127"/>
                <a:gd name="connsiteX70" fmla="*/ 511237 w 5535001"/>
                <a:gd name="connsiteY70" fmla="*/ 5512356 h 6250127"/>
                <a:gd name="connsiteX71" fmla="*/ 395572 w 5535001"/>
                <a:gd name="connsiteY71" fmla="*/ 5419757 h 6250127"/>
                <a:gd name="connsiteX72" fmla="*/ 284722 w 5535001"/>
                <a:gd name="connsiteY72" fmla="*/ 5321559 h 6250127"/>
                <a:gd name="connsiteX73" fmla="*/ 257513 w 5535001"/>
                <a:gd name="connsiteY73" fmla="*/ 5296477 h 6250127"/>
                <a:gd name="connsiteX74" fmla="*/ 243853 w 5535001"/>
                <a:gd name="connsiteY74" fmla="*/ 5283937 h 6250127"/>
                <a:gd name="connsiteX75" fmla="*/ 230752 w 5535001"/>
                <a:gd name="connsiteY75" fmla="*/ 5270836 h 6250127"/>
                <a:gd name="connsiteX76" fmla="*/ 178574 w 5535001"/>
                <a:gd name="connsiteY76" fmla="*/ 5218322 h 6250127"/>
                <a:gd name="connsiteX77" fmla="*/ 126508 w 5535001"/>
                <a:gd name="connsiteY77" fmla="*/ 5165584 h 6250127"/>
                <a:gd name="connsiteX78" fmla="*/ 76345 w 5535001"/>
                <a:gd name="connsiteY78" fmla="*/ 5111167 h 6250127"/>
                <a:gd name="connsiteX79" fmla="*/ 26407 w 5535001"/>
                <a:gd name="connsiteY79" fmla="*/ 5056413 h 6250127"/>
                <a:gd name="connsiteX80" fmla="*/ 0 w 5535001"/>
                <a:gd name="connsiteY80" fmla="*/ 5024776 h 6250127"/>
                <a:gd name="connsiteX81" fmla="*/ 0 w 5535001"/>
                <a:gd name="connsiteY81" fmla="*/ 4492798 h 6250127"/>
                <a:gd name="connsiteX82" fmla="*/ 28534 w 5535001"/>
                <a:gd name="connsiteY82" fmla="*/ 4537879 h 6250127"/>
                <a:gd name="connsiteX83" fmla="*/ 66604 w 5535001"/>
                <a:gd name="connsiteY83" fmla="*/ 4592745 h 6250127"/>
                <a:gd name="connsiteX84" fmla="*/ 104114 w 5535001"/>
                <a:gd name="connsiteY84" fmla="*/ 4647834 h 6250127"/>
                <a:gd name="connsiteX85" fmla="*/ 143751 w 5535001"/>
                <a:gd name="connsiteY85" fmla="*/ 4701580 h 6250127"/>
                <a:gd name="connsiteX86" fmla="*/ 182717 w 5535001"/>
                <a:gd name="connsiteY86" fmla="*/ 4755773 h 6250127"/>
                <a:gd name="connsiteX87" fmla="*/ 223810 w 5535001"/>
                <a:gd name="connsiteY87" fmla="*/ 4808399 h 6250127"/>
                <a:gd name="connsiteX88" fmla="*/ 264679 w 5535001"/>
                <a:gd name="connsiteY88" fmla="*/ 4861249 h 6250127"/>
                <a:gd name="connsiteX89" fmla="*/ 307788 w 5535001"/>
                <a:gd name="connsiteY89" fmla="*/ 4912420 h 6250127"/>
                <a:gd name="connsiteX90" fmla="*/ 351232 w 5535001"/>
                <a:gd name="connsiteY90" fmla="*/ 4963254 h 6250127"/>
                <a:gd name="connsiteX91" fmla="*/ 397028 w 5535001"/>
                <a:gd name="connsiteY91" fmla="*/ 5012185 h 6250127"/>
                <a:gd name="connsiteX92" fmla="*/ 443496 w 5535001"/>
                <a:gd name="connsiteY92" fmla="*/ 5060444 h 6250127"/>
                <a:gd name="connsiteX93" fmla="*/ 455140 w 5535001"/>
                <a:gd name="connsiteY93" fmla="*/ 5072537 h 6250127"/>
                <a:gd name="connsiteX94" fmla="*/ 467345 w 5535001"/>
                <a:gd name="connsiteY94" fmla="*/ 5083958 h 6250127"/>
                <a:gd name="connsiteX95" fmla="*/ 491755 w 5535001"/>
                <a:gd name="connsiteY95" fmla="*/ 5106912 h 6250127"/>
                <a:gd name="connsiteX96" fmla="*/ 540686 w 5535001"/>
                <a:gd name="connsiteY96" fmla="*/ 5152819 h 6250127"/>
                <a:gd name="connsiteX97" fmla="*/ 552890 w 5535001"/>
                <a:gd name="connsiteY97" fmla="*/ 5164353 h 6250127"/>
                <a:gd name="connsiteX98" fmla="*/ 565655 w 5535001"/>
                <a:gd name="connsiteY98" fmla="*/ 5175214 h 6250127"/>
                <a:gd name="connsiteX99" fmla="*/ 591072 w 5535001"/>
                <a:gd name="connsiteY99" fmla="*/ 5197048 h 6250127"/>
                <a:gd name="connsiteX100" fmla="*/ 694197 w 5535001"/>
                <a:gd name="connsiteY100" fmla="*/ 5283041 h 6250127"/>
                <a:gd name="connsiteX101" fmla="*/ 1146221 w 5535001"/>
                <a:gd name="connsiteY101" fmla="*/ 5573716 h 6250127"/>
                <a:gd name="connsiteX102" fmla="*/ 1650982 w 5535001"/>
                <a:gd name="connsiteY102" fmla="*/ 5758130 h 6250127"/>
                <a:gd name="connsiteX103" fmla="*/ 1716485 w 5535001"/>
                <a:gd name="connsiteY103" fmla="*/ 5772798 h 6250127"/>
                <a:gd name="connsiteX104" fmla="*/ 1782211 w 5535001"/>
                <a:gd name="connsiteY104" fmla="*/ 5786235 h 6250127"/>
                <a:gd name="connsiteX105" fmla="*/ 1848386 w 5535001"/>
                <a:gd name="connsiteY105" fmla="*/ 5796984 h 6250127"/>
                <a:gd name="connsiteX106" fmla="*/ 1881417 w 5535001"/>
                <a:gd name="connsiteY106" fmla="*/ 5802359 h 6250127"/>
                <a:gd name="connsiteX107" fmla="*/ 1914560 w 5535001"/>
                <a:gd name="connsiteY107" fmla="*/ 5807061 h 6250127"/>
                <a:gd name="connsiteX108" fmla="*/ 2047469 w 5535001"/>
                <a:gd name="connsiteY108" fmla="*/ 5821282 h 6250127"/>
                <a:gd name="connsiteX109" fmla="*/ 2180601 w 5535001"/>
                <a:gd name="connsiteY109" fmla="*/ 5828896 h 6250127"/>
                <a:gd name="connsiteX110" fmla="*/ 2313622 w 5535001"/>
                <a:gd name="connsiteY110" fmla="*/ 5830463 h 6250127"/>
                <a:gd name="connsiteX111" fmla="*/ 2380021 w 5535001"/>
                <a:gd name="connsiteY111" fmla="*/ 5828448 h 6250127"/>
                <a:gd name="connsiteX112" fmla="*/ 2446195 w 5535001"/>
                <a:gd name="connsiteY112" fmla="*/ 5826433 h 6250127"/>
                <a:gd name="connsiteX113" fmla="*/ 2513041 w 5535001"/>
                <a:gd name="connsiteY113" fmla="*/ 5822737 h 6250127"/>
                <a:gd name="connsiteX114" fmla="*/ 2580111 w 5535001"/>
                <a:gd name="connsiteY114" fmla="*/ 5818258 h 6250127"/>
                <a:gd name="connsiteX115" fmla="*/ 2613590 w 5535001"/>
                <a:gd name="connsiteY115" fmla="*/ 5816355 h 6250127"/>
                <a:gd name="connsiteX116" fmla="*/ 2646845 w 5535001"/>
                <a:gd name="connsiteY116" fmla="*/ 5813108 h 6250127"/>
                <a:gd name="connsiteX117" fmla="*/ 2713244 w 5535001"/>
                <a:gd name="connsiteY117" fmla="*/ 5806838 h 6250127"/>
                <a:gd name="connsiteX118" fmla="*/ 3230882 w 5535001"/>
                <a:gd name="connsiteY118" fmla="*/ 5721292 h 6250127"/>
                <a:gd name="connsiteX119" fmla="*/ 3720416 w 5535001"/>
                <a:gd name="connsiteY119" fmla="*/ 5556472 h 6250127"/>
                <a:gd name="connsiteX120" fmla="*/ 3837425 w 5535001"/>
                <a:gd name="connsiteY120" fmla="*/ 5499927 h 6250127"/>
                <a:gd name="connsiteX121" fmla="*/ 3951634 w 5535001"/>
                <a:gd name="connsiteY121" fmla="*/ 5436552 h 6250127"/>
                <a:gd name="connsiteX122" fmla="*/ 4007284 w 5535001"/>
                <a:gd name="connsiteY122" fmla="*/ 5401841 h 6250127"/>
                <a:gd name="connsiteX123" fmla="*/ 4035164 w 5535001"/>
                <a:gd name="connsiteY123" fmla="*/ 5384374 h 6250127"/>
                <a:gd name="connsiteX124" fmla="*/ 4049049 w 5535001"/>
                <a:gd name="connsiteY124" fmla="*/ 5375640 h 6250127"/>
                <a:gd name="connsiteX125" fmla="*/ 4062485 w 5535001"/>
                <a:gd name="connsiteY125" fmla="*/ 5366123 h 6250127"/>
                <a:gd name="connsiteX126" fmla="*/ 4116567 w 5535001"/>
                <a:gd name="connsiteY126" fmla="*/ 5328277 h 6250127"/>
                <a:gd name="connsiteX127" fmla="*/ 4169976 w 5535001"/>
                <a:gd name="connsiteY127" fmla="*/ 5289199 h 6250127"/>
                <a:gd name="connsiteX128" fmla="*/ 4222042 w 5535001"/>
                <a:gd name="connsiteY128" fmla="*/ 5247994 h 6250127"/>
                <a:gd name="connsiteX129" fmla="*/ 4273213 w 5535001"/>
                <a:gd name="connsiteY129" fmla="*/ 5205558 h 6250127"/>
                <a:gd name="connsiteX130" fmla="*/ 4323151 w 5535001"/>
                <a:gd name="connsiteY130" fmla="*/ 5161329 h 6250127"/>
                <a:gd name="connsiteX131" fmla="*/ 4371971 w 5535001"/>
                <a:gd name="connsiteY131" fmla="*/ 5116093 h 6250127"/>
                <a:gd name="connsiteX132" fmla="*/ 4546868 w 5535001"/>
                <a:gd name="connsiteY132" fmla="*/ 4924400 h 6250127"/>
                <a:gd name="connsiteX133" fmla="*/ 4675634 w 5535001"/>
                <a:gd name="connsiteY133" fmla="*/ 4715352 h 6250127"/>
                <a:gd name="connsiteX134" fmla="*/ 4700155 w 5535001"/>
                <a:gd name="connsiteY134" fmla="*/ 4659255 h 6250127"/>
                <a:gd name="connsiteX135" fmla="*/ 4721206 w 5535001"/>
                <a:gd name="connsiteY135" fmla="*/ 4600135 h 6250127"/>
                <a:gd name="connsiteX136" fmla="*/ 4740465 w 5535001"/>
                <a:gd name="connsiteY136" fmla="*/ 4538887 h 6250127"/>
                <a:gd name="connsiteX137" fmla="*/ 4758492 w 5535001"/>
                <a:gd name="connsiteY137" fmla="*/ 4475848 h 6250127"/>
                <a:gd name="connsiteX138" fmla="*/ 4891288 w 5535001"/>
                <a:gd name="connsiteY138" fmla="*/ 3930329 h 6250127"/>
                <a:gd name="connsiteX139" fmla="*/ 5066298 w 5535001"/>
                <a:gd name="connsiteY139" fmla="*/ 3382235 h 6250127"/>
                <a:gd name="connsiteX140" fmla="*/ 5156994 w 5535001"/>
                <a:gd name="connsiteY140" fmla="*/ 2898635 h 6250127"/>
                <a:gd name="connsiteX141" fmla="*/ 5083317 w 5535001"/>
                <a:gd name="connsiteY141" fmla="*/ 2402047 h 6250127"/>
                <a:gd name="connsiteX142" fmla="*/ 4871022 w 5535001"/>
                <a:gd name="connsiteY142" fmla="*/ 1926958 h 6250127"/>
                <a:gd name="connsiteX143" fmla="*/ 4727028 w 5535001"/>
                <a:gd name="connsiteY143" fmla="*/ 1703577 h 6250127"/>
                <a:gd name="connsiteX144" fmla="*/ 4563776 w 5535001"/>
                <a:gd name="connsiteY144" fmla="*/ 1490834 h 6250127"/>
                <a:gd name="connsiteX145" fmla="*/ 4370291 w 5535001"/>
                <a:gd name="connsiteY145" fmla="*/ 1300596 h 6250127"/>
                <a:gd name="connsiteX146" fmla="*/ 4266046 w 5535001"/>
                <a:gd name="connsiteY146" fmla="*/ 1214491 h 6250127"/>
                <a:gd name="connsiteX147" fmla="*/ 4212973 w 5535001"/>
                <a:gd name="connsiteY147" fmla="*/ 1173062 h 6250127"/>
                <a:gd name="connsiteX148" fmla="*/ 4157995 w 5535001"/>
                <a:gd name="connsiteY148" fmla="*/ 1134545 h 6250127"/>
                <a:gd name="connsiteX149" fmla="*/ 3697126 w 5535001"/>
                <a:gd name="connsiteY149" fmla="*/ 881044 h 6250127"/>
                <a:gd name="connsiteX150" fmla="*/ 3637670 w 5535001"/>
                <a:gd name="connsiteY150" fmla="*/ 856747 h 6250127"/>
                <a:gd name="connsiteX151" fmla="*/ 3608222 w 5535001"/>
                <a:gd name="connsiteY151" fmla="*/ 844318 h 6250127"/>
                <a:gd name="connsiteX152" fmla="*/ 3578214 w 5535001"/>
                <a:gd name="connsiteY152" fmla="*/ 833457 h 6250127"/>
                <a:gd name="connsiteX153" fmla="*/ 3518309 w 5535001"/>
                <a:gd name="connsiteY153" fmla="*/ 812294 h 6250127"/>
                <a:gd name="connsiteX154" fmla="*/ 3503417 w 5535001"/>
                <a:gd name="connsiteY154" fmla="*/ 806920 h 6250127"/>
                <a:gd name="connsiteX155" fmla="*/ 3489533 w 5535001"/>
                <a:gd name="connsiteY155" fmla="*/ 799642 h 6250127"/>
                <a:gd name="connsiteX156" fmla="*/ 3460869 w 5535001"/>
                <a:gd name="connsiteY156" fmla="*/ 787101 h 6250127"/>
                <a:gd name="connsiteX157" fmla="*/ 3402980 w 5535001"/>
                <a:gd name="connsiteY157" fmla="*/ 763475 h 6250127"/>
                <a:gd name="connsiteX158" fmla="*/ 3374092 w 5535001"/>
                <a:gd name="connsiteY158" fmla="*/ 751606 h 6250127"/>
                <a:gd name="connsiteX159" fmla="*/ 3344980 w 5535001"/>
                <a:gd name="connsiteY159" fmla="*/ 740409 h 6250127"/>
                <a:gd name="connsiteX160" fmla="*/ 3226627 w 5535001"/>
                <a:gd name="connsiteY160" fmla="*/ 700772 h 6250127"/>
                <a:gd name="connsiteX161" fmla="*/ 2735750 w 5535001"/>
                <a:gd name="connsiteY161" fmla="*/ 614667 h 6250127"/>
                <a:gd name="connsiteX162" fmla="*/ 2673158 w 5535001"/>
                <a:gd name="connsiteY162" fmla="*/ 610412 h 6250127"/>
                <a:gd name="connsiteX163" fmla="*/ 2610119 w 5535001"/>
                <a:gd name="connsiteY163" fmla="*/ 609628 h 6250127"/>
                <a:gd name="connsiteX164" fmla="*/ 2547080 w 5535001"/>
                <a:gd name="connsiteY164" fmla="*/ 608620 h 6250127"/>
                <a:gd name="connsiteX165" fmla="*/ 2516400 w 5535001"/>
                <a:gd name="connsiteY165" fmla="*/ 608844 h 6250127"/>
                <a:gd name="connsiteX166" fmla="*/ 2486280 w 5535001"/>
                <a:gd name="connsiteY166" fmla="*/ 609740 h 6250127"/>
                <a:gd name="connsiteX167" fmla="*/ 2426376 w 5535001"/>
                <a:gd name="connsiteY167" fmla="*/ 613099 h 6250127"/>
                <a:gd name="connsiteX168" fmla="*/ 2366920 w 5535001"/>
                <a:gd name="connsiteY168" fmla="*/ 618474 h 6250127"/>
                <a:gd name="connsiteX169" fmla="*/ 2337248 w 5535001"/>
                <a:gd name="connsiteY169" fmla="*/ 621497 h 6250127"/>
                <a:gd name="connsiteX170" fmla="*/ 2307800 w 5535001"/>
                <a:gd name="connsiteY170" fmla="*/ 625528 h 6250127"/>
                <a:gd name="connsiteX171" fmla="*/ 2278351 w 5535001"/>
                <a:gd name="connsiteY171" fmla="*/ 629559 h 6250127"/>
                <a:gd name="connsiteX172" fmla="*/ 2249127 w 5535001"/>
                <a:gd name="connsiteY172" fmla="*/ 634710 h 6250127"/>
                <a:gd name="connsiteX173" fmla="*/ 1796096 w 5535001"/>
                <a:gd name="connsiteY173" fmla="*/ 781726 h 6250127"/>
                <a:gd name="connsiteX174" fmla="*/ 1370833 w 5535001"/>
                <a:gd name="connsiteY174" fmla="*/ 1048663 h 6250127"/>
                <a:gd name="connsiteX175" fmla="*/ 959790 w 5535001"/>
                <a:gd name="connsiteY175" fmla="*/ 1390844 h 6250127"/>
                <a:gd name="connsiteX176" fmla="*/ 749062 w 5535001"/>
                <a:gd name="connsiteY176" fmla="*/ 1577611 h 6250127"/>
                <a:gd name="connsiteX177" fmla="*/ 524786 w 5535001"/>
                <a:gd name="connsiteY177" fmla="*/ 1763145 h 6250127"/>
                <a:gd name="connsiteX178" fmla="*/ 84071 w 5535001"/>
                <a:gd name="connsiteY178" fmla="*/ 2098496 h 6250127"/>
                <a:gd name="connsiteX179" fmla="*/ 0 w 5535001"/>
                <a:gd name="connsiteY179" fmla="*/ 2168094 h 6250127"/>
                <a:gd name="connsiteX180" fmla="*/ 0 w 5535001"/>
                <a:gd name="connsiteY180" fmla="*/ 1576676 h 6250127"/>
                <a:gd name="connsiteX181" fmla="*/ 174655 w 5535001"/>
                <a:gd name="connsiteY181" fmla="*/ 1387597 h 6250127"/>
                <a:gd name="connsiteX182" fmla="*/ 363661 w 5535001"/>
                <a:gd name="connsiteY182" fmla="*/ 1188626 h 6250127"/>
                <a:gd name="connsiteX183" fmla="*/ 458052 w 5535001"/>
                <a:gd name="connsiteY183" fmla="*/ 1086397 h 6250127"/>
                <a:gd name="connsiteX184" fmla="*/ 557257 w 5535001"/>
                <a:gd name="connsiteY184" fmla="*/ 981593 h 6250127"/>
                <a:gd name="connsiteX185" fmla="*/ 994165 w 5535001"/>
                <a:gd name="connsiteY185" fmla="*/ 578389 h 6250127"/>
                <a:gd name="connsiteX186" fmla="*/ 1520873 w 5535001"/>
                <a:gd name="connsiteY186" fmla="*/ 237215 h 6250127"/>
                <a:gd name="connsiteX187" fmla="*/ 2141748 w 5535001"/>
                <a:gd name="connsiteY187" fmla="*/ 31190 h 6250127"/>
                <a:gd name="connsiteX188" fmla="*/ 2182505 w 5535001"/>
                <a:gd name="connsiteY188" fmla="*/ 24360 h 6250127"/>
                <a:gd name="connsiteX189" fmla="*/ 2223374 w 5535001"/>
                <a:gd name="connsiteY189" fmla="*/ 18873 h 6250127"/>
                <a:gd name="connsiteX190" fmla="*/ 2264355 w 5535001"/>
                <a:gd name="connsiteY190" fmla="*/ 13611 h 6250127"/>
                <a:gd name="connsiteX191" fmla="*/ 2305336 w 5535001"/>
                <a:gd name="connsiteY191" fmla="*/ 9580 h 6250127"/>
                <a:gd name="connsiteX192" fmla="*/ 2387410 w 5535001"/>
                <a:gd name="connsiteY192" fmla="*/ 3645 h 6250127"/>
                <a:gd name="connsiteX193" fmla="*/ 2469373 w 5535001"/>
                <a:gd name="connsiteY193" fmla="*/ 622 h 6250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5535001" h="6250127">
                  <a:moveTo>
                    <a:pt x="2510242" y="174"/>
                  </a:moveTo>
                  <a:cubicBezTo>
                    <a:pt x="2523902" y="-50"/>
                    <a:pt x="2537562" y="-162"/>
                    <a:pt x="2550551" y="510"/>
                  </a:cubicBezTo>
                  <a:lnTo>
                    <a:pt x="2629490" y="3757"/>
                  </a:lnTo>
                  <a:lnTo>
                    <a:pt x="2708317" y="7229"/>
                  </a:lnTo>
                  <a:cubicBezTo>
                    <a:pt x="2734630" y="8572"/>
                    <a:pt x="2760943" y="12155"/>
                    <a:pt x="2787256" y="14619"/>
                  </a:cubicBezTo>
                  <a:cubicBezTo>
                    <a:pt x="2997536" y="34885"/>
                    <a:pt x="3207144" y="77994"/>
                    <a:pt x="3408467" y="145064"/>
                  </a:cubicBezTo>
                  <a:lnTo>
                    <a:pt x="3557723" y="199593"/>
                  </a:lnTo>
                  <a:cubicBezTo>
                    <a:pt x="3570264" y="203848"/>
                    <a:pt x="3582245" y="209447"/>
                    <a:pt x="3594337" y="214597"/>
                  </a:cubicBezTo>
                  <a:lnTo>
                    <a:pt x="3630616" y="230385"/>
                  </a:lnTo>
                  <a:lnTo>
                    <a:pt x="3703172" y="262073"/>
                  </a:lnTo>
                  <a:cubicBezTo>
                    <a:pt x="3715265" y="267335"/>
                    <a:pt x="3727358" y="272598"/>
                    <a:pt x="3739003" y="278756"/>
                  </a:cubicBezTo>
                  <a:cubicBezTo>
                    <a:pt x="3744937" y="281667"/>
                    <a:pt x="3750984" y="284131"/>
                    <a:pt x="3756806" y="287266"/>
                  </a:cubicBezTo>
                  <a:cubicBezTo>
                    <a:pt x="3762517" y="290513"/>
                    <a:pt x="3768115" y="294208"/>
                    <a:pt x="3773714" y="297567"/>
                  </a:cubicBezTo>
                  <a:lnTo>
                    <a:pt x="3840784" y="339332"/>
                  </a:lnTo>
                  <a:cubicBezTo>
                    <a:pt x="3851869" y="346386"/>
                    <a:pt x="3863290" y="352881"/>
                    <a:pt x="3873927" y="360495"/>
                  </a:cubicBezTo>
                  <a:lnTo>
                    <a:pt x="3906062" y="383001"/>
                  </a:lnTo>
                  <a:lnTo>
                    <a:pt x="3969662" y="428572"/>
                  </a:lnTo>
                  <a:cubicBezTo>
                    <a:pt x="4137281" y="552188"/>
                    <a:pt x="4285417" y="693270"/>
                    <a:pt x="4423029" y="837600"/>
                  </a:cubicBezTo>
                  <a:cubicBezTo>
                    <a:pt x="4440160" y="855739"/>
                    <a:pt x="4457404" y="873766"/>
                    <a:pt x="4474647" y="891569"/>
                  </a:cubicBezTo>
                  <a:lnTo>
                    <a:pt x="4524250" y="946883"/>
                  </a:lnTo>
                  <a:lnTo>
                    <a:pt x="4573965" y="1001748"/>
                  </a:lnTo>
                  <a:cubicBezTo>
                    <a:pt x="4590760" y="1019887"/>
                    <a:pt x="4605988" y="1039146"/>
                    <a:pt x="4622224" y="1057509"/>
                  </a:cubicBezTo>
                  <a:cubicBezTo>
                    <a:pt x="4653911" y="1094907"/>
                    <a:pt x="4686831" y="1131409"/>
                    <a:pt x="4717510" y="1169143"/>
                  </a:cubicBezTo>
                  <a:cubicBezTo>
                    <a:pt x="4733186" y="1187730"/>
                    <a:pt x="4748862" y="1206430"/>
                    <a:pt x="4764986" y="1224681"/>
                  </a:cubicBezTo>
                  <a:cubicBezTo>
                    <a:pt x="4780886" y="1243044"/>
                    <a:pt x="4797233" y="1261071"/>
                    <a:pt x="4813021" y="1279994"/>
                  </a:cubicBezTo>
                  <a:cubicBezTo>
                    <a:pt x="4877292" y="1354230"/>
                    <a:pt x="4941339" y="1428914"/>
                    <a:pt x="5001915" y="1506846"/>
                  </a:cubicBezTo>
                  <a:cubicBezTo>
                    <a:pt x="5062603" y="1584665"/>
                    <a:pt x="5118252" y="1666739"/>
                    <a:pt x="5170542" y="1751165"/>
                  </a:cubicBezTo>
                  <a:cubicBezTo>
                    <a:pt x="5274898" y="1920240"/>
                    <a:pt x="5363579" y="2101295"/>
                    <a:pt x="5428969" y="2293660"/>
                  </a:cubicBezTo>
                  <a:cubicBezTo>
                    <a:pt x="5494136" y="2485801"/>
                    <a:pt x="5533102" y="2690819"/>
                    <a:pt x="5534893" y="2899307"/>
                  </a:cubicBezTo>
                  <a:cubicBezTo>
                    <a:pt x="5536124" y="3003439"/>
                    <a:pt x="5526831" y="3108132"/>
                    <a:pt x="5508804" y="3211144"/>
                  </a:cubicBezTo>
                  <a:cubicBezTo>
                    <a:pt x="5490441" y="3314157"/>
                    <a:pt x="5462336" y="3415490"/>
                    <a:pt x="5426282" y="3513352"/>
                  </a:cubicBezTo>
                  <a:cubicBezTo>
                    <a:pt x="5363355" y="3684890"/>
                    <a:pt x="5302219" y="3856428"/>
                    <a:pt x="5248250" y="4030542"/>
                  </a:cubicBezTo>
                  <a:lnTo>
                    <a:pt x="5208612" y="4161771"/>
                  </a:lnTo>
                  <a:lnTo>
                    <a:pt x="5170318" y="4294680"/>
                  </a:lnTo>
                  <a:lnTo>
                    <a:pt x="5132248" y="4430164"/>
                  </a:lnTo>
                  <a:lnTo>
                    <a:pt x="5112765" y="4498914"/>
                  </a:lnTo>
                  <a:lnTo>
                    <a:pt x="5091715" y="4569119"/>
                  </a:lnTo>
                  <a:cubicBezTo>
                    <a:pt x="5085221" y="4592297"/>
                    <a:pt x="5076823" y="4616482"/>
                    <a:pt x="5068985" y="4640220"/>
                  </a:cubicBezTo>
                  <a:cubicBezTo>
                    <a:pt x="5060699" y="4664182"/>
                    <a:pt x="5053981" y="4687807"/>
                    <a:pt x="5043904" y="4712105"/>
                  </a:cubicBezTo>
                  <a:lnTo>
                    <a:pt x="5015799" y="4784438"/>
                  </a:lnTo>
                  <a:cubicBezTo>
                    <a:pt x="5005274" y="4808511"/>
                    <a:pt x="4993965" y="4832473"/>
                    <a:pt x="4982880" y="4856435"/>
                  </a:cubicBezTo>
                  <a:cubicBezTo>
                    <a:pt x="4936524" y="4951273"/>
                    <a:pt x="4881099" y="5044096"/>
                    <a:pt x="4817276" y="5125275"/>
                  </a:cubicBezTo>
                  <a:cubicBezTo>
                    <a:pt x="4755244" y="5208805"/>
                    <a:pt x="4686943" y="5282817"/>
                    <a:pt x="4618753" y="5355374"/>
                  </a:cubicBezTo>
                  <a:cubicBezTo>
                    <a:pt x="4602069" y="5374073"/>
                    <a:pt x="4584154" y="5391092"/>
                    <a:pt x="4566575" y="5408560"/>
                  </a:cubicBezTo>
                  <a:lnTo>
                    <a:pt x="4513837" y="5461186"/>
                  </a:lnTo>
                  <a:cubicBezTo>
                    <a:pt x="4496593" y="5479101"/>
                    <a:pt x="4477894" y="5495560"/>
                    <a:pt x="4459531" y="5512580"/>
                  </a:cubicBezTo>
                  <a:lnTo>
                    <a:pt x="4404554" y="5563526"/>
                  </a:lnTo>
                  <a:cubicBezTo>
                    <a:pt x="4386527" y="5580770"/>
                    <a:pt x="4366932" y="5596670"/>
                    <a:pt x="4348009" y="5613017"/>
                  </a:cubicBezTo>
                  <a:lnTo>
                    <a:pt x="4290568" y="5661948"/>
                  </a:lnTo>
                  <a:lnTo>
                    <a:pt x="4276124" y="5674153"/>
                  </a:lnTo>
                  <a:lnTo>
                    <a:pt x="4261120" y="5685798"/>
                  </a:lnTo>
                  <a:lnTo>
                    <a:pt x="4231112" y="5708976"/>
                  </a:lnTo>
                  <a:lnTo>
                    <a:pt x="4170984" y="5755443"/>
                  </a:lnTo>
                  <a:cubicBezTo>
                    <a:pt x="4130227" y="5785563"/>
                    <a:pt x="4087790" y="5813892"/>
                    <a:pt x="4046025" y="5843228"/>
                  </a:cubicBezTo>
                  <a:cubicBezTo>
                    <a:pt x="4002917" y="5870437"/>
                    <a:pt x="3959248" y="5897309"/>
                    <a:pt x="3915356" y="5923735"/>
                  </a:cubicBezTo>
                  <a:cubicBezTo>
                    <a:pt x="3737659" y="6026299"/>
                    <a:pt x="3544847" y="6106022"/>
                    <a:pt x="3346323" y="6158872"/>
                  </a:cubicBezTo>
                  <a:cubicBezTo>
                    <a:pt x="3147800" y="6211946"/>
                    <a:pt x="2944462" y="6239714"/>
                    <a:pt x="2743476" y="6247328"/>
                  </a:cubicBezTo>
                  <a:lnTo>
                    <a:pt x="2668120" y="6249344"/>
                  </a:lnTo>
                  <a:lnTo>
                    <a:pt x="2630498" y="6250127"/>
                  </a:lnTo>
                  <a:lnTo>
                    <a:pt x="2592988" y="6249568"/>
                  </a:lnTo>
                  <a:lnTo>
                    <a:pt x="2518080" y="6247777"/>
                  </a:lnTo>
                  <a:cubicBezTo>
                    <a:pt x="2493110" y="6247105"/>
                    <a:pt x="2468365" y="6246881"/>
                    <a:pt x="2442948" y="6244529"/>
                  </a:cubicBezTo>
                  <a:cubicBezTo>
                    <a:pt x="2392337" y="6240722"/>
                    <a:pt x="2341950" y="6237699"/>
                    <a:pt x="2291676" y="6232213"/>
                  </a:cubicBezTo>
                  <a:lnTo>
                    <a:pt x="2141412" y="6212394"/>
                  </a:lnTo>
                  <a:lnTo>
                    <a:pt x="1992715" y="6184961"/>
                  </a:lnTo>
                  <a:cubicBezTo>
                    <a:pt x="1943561" y="6173988"/>
                    <a:pt x="1894630" y="6162231"/>
                    <a:pt x="1845811" y="6151034"/>
                  </a:cubicBezTo>
                  <a:cubicBezTo>
                    <a:pt x="1797215" y="6138829"/>
                    <a:pt x="1749180" y="6123938"/>
                    <a:pt x="1701033" y="6110724"/>
                  </a:cubicBezTo>
                  <a:cubicBezTo>
                    <a:pt x="1676847" y="6104566"/>
                    <a:pt x="1653334" y="6095833"/>
                    <a:pt x="1629484" y="6088219"/>
                  </a:cubicBezTo>
                  <a:lnTo>
                    <a:pt x="1558383" y="6064929"/>
                  </a:lnTo>
                  <a:cubicBezTo>
                    <a:pt x="1369713" y="6000210"/>
                    <a:pt x="1186978" y="5921271"/>
                    <a:pt x="1011968" y="5828896"/>
                  </a:cubicBezTo>
                  <a:cubicBezTo>
                    <a:pt x="837071" y="5736408"/>
                    <a:pt x="668556" y="5631940"/>
                    <a:pt x="511237" y="5512356"/>
                  </a:cubicBezTo>
                  <a:cubicBezTo>
                    <a:pt x="471152" y="5483468"/>
                    <a:pt x="433642" y="5451220"/>
                    <a:pt x="395572" y="5419757"/>
                  </a:cubicBezTo>
                  <a:cubicBezTo>
                    <a:pt x="356831" y="5388965"/>
                    <a:pt x="321112" y="5354926"/>
                    <a:pt x="284722" y="5321559"/>
                  </a:cubicBezTo>
                  <a:lnTo>
                    <a:pt x="257513" y="5296477"/>
                  </a:lnTo>
                  <a:lnTo>
                    <a:pt x="243853" y="5283937"/>
                  </a:lnTo>
                  <a:lnTo>
                    <a:pt x="230752" y="5270836"/>
                  </a:lnTo>
                  <a:lnTo>
                    <a:pt x="178574" y="5218322"/>
                  </a:lnTo>
                  <a:cubicBezTo>
                    <a:pt x="161331" y="5200631"/>
                    <a:pt x="143191" y="5183948"/>
                    <a:pt x="126508" y="5165584"/>
                  </a:cubicBezTo>
                  <a:lnTo>
                    <a:pt x="76345" y="5111167"/>
                  </a:lnTo>
                  <a:cubicBezTo>
                    <a:pt x="59774" y="5092916"/>
                    <a:pt x="42530" y="5075112"/>
                    <a:pt x="26407" y="5056413"/>
                  </a:cubicBezTo>
                  <a:lnTo>
                    <a:pt x="0" y="5024776"/>
                  </a:lnTo>
                  <a:lnTo>
                    <a:pt x="0" y="4492798"/>
                  </a:lnTo>
                  <a:lnTo>
                    <a:pt x="28534" y="4537879"/>
                  </a:lnTo>
                  <a:cubicBezTo>
                    <a:pt x="41299" y="4556130"/>
                    <a:pt x="54175" y="4574382"/>
                    <a:pt x="66604" y="4592745"/>
                  </a:cubicBezTo>
                  <a:lnTo>
                    <a:pt x="104114" y="4647834"/>
                  </a:lnTo>
                  <a:lnTo>
                    <a:pt x="143751" y="4701580"/>
                  </a:lnTo>
                  <a:cubicBezTo>
                    <a:pt x="156964" y="4719495"/>
                    <a:pt x="169728" y="4737746"/>
                    <a:pt x="182717" y="4755773"/>
                  </a:cubicBezTo>
                  <a:lnTo>
                    <a:pt x="223810" y="4808399"/>
                  </a:lnTo>
                  <a:lnTo>
                    <a:pt x="264679" y="4861249"/>
                  </a:lnTo>
                  <a:cubicBezTo>
                    <a:pt x="278563" y="4878717"/>
                    <a:pt x="293455" y="4895288"/>
                    <a:pt x="307788" y="4912420"/>
                  </a:cubicBezTo>
                  <a:lnTo>
                    <a:pt x="351232" y="4963254"/>
                  </a:lnTo>
                  <a:cubicBezTo>
                    <a:pt x="365788" y="4980162"/>
                    <a:pt x="381688" y="4995837"/>
                    <a:pt x="397028" y="5012185"/>
                  </a:cubicBezTo>
                  <a:lnTo>
                    <a:pt x="443496" y="5060444"/>
                  </a:lnTo>
                  <a:lnTo>
                    <a:pt x="455140" y="5072537"/>
                  </a:lnTo>
                  <a:lnTo>
                    <a:pt x="467345" y="5083958"/>
                  </a:lnTo>
                  <a:lnTo>
                    <a:pt x="491755" y="5106912"/>
                  </a:lnTo>
                  <a:lnTo>
                    <a:pt x="540686" y="5152819"/>
                  </a:lnTo>
                  <a:lnTo>
                    <a:pt x="552890" y="5164353"/>
                  </a:lnTo>
                  <a:lnTo>
                    <a:pt x="565655" y="5175214"/>
                  </a:lnTo>
                  <a:lnTo>
                    <a:pt x="591072" y="5197048"/>
                  </a:lnTo>
                  <a:cubicBezTo>
                    <a:pt x="624999" y="5226160"/>
                    <a:pt x="658366" y="5256056"/>
                    <a:pt x="694197" y="5283041"/>
                  </a:cubicBezTo>
                  <a:cubicBezTo>
                    <a:pt x="834272" y="5394675"/>
                    <a:pt x="985207" y="5493881"/>
                    <a:pt x="1146221" y="5573716"/>
                  </a:cubicBezTo>
                  <a:cubicBezTo>
                    <a:pt x="1307122" y="5653774"/>
                    <a:pt x="1476869" y="5715918"/>
                    <a:pt x="1650982" y="5758130"/>
                  </a:cubicBezTo>
                  <a:lnTo>
                    <a:pt x="1716485" y="5772798"/>
                  </a:lnTo>
                  <a:cubicBezTo>
                    <a:pt x="1738431" y="5777390"/>
                    <a:pt x="1759929" y="5783100"/>
                    <a:pt x="1782211" y="5786235"/>
                  </a:cubicBezTo>
                  <a:lnTo>
                    <a:pt x="1848386" y="5796984"/>
                  </a:lnTo>
                  <a:lnTo>
                    <a:pt x="1881417" y="5802359"/>
                  </a:lnTo>
                  <a:cubicBezTo>
                    <a:pt x="1892390" y="5804151"/>
                    <a:pt x="1903363" y="5806054"/>
                    <a:pt x="1914560" y="5807061"/>
                  </a:cubicBezTo>
                  <a:cubicBezTo>
                    <a:pt x="1959012" y="5811765"/>
                    <a:pt x="2003241" y="5817251"/>
                    <a:pt x="2047469" y="5821282"/>
                  </a:cubicBezTo>
                  <a:lnTo>
                    <a:pt x="2180601" y="5828896"/>
                  </a:lnTo>
                  <a:lnTo>
                    <a:pt x="2313622" y="5830463"/>
                  </a:lnTo>
                  <a:cubicBezTo>
                    <a:pt x="2335680" y="5830799"/>
                    <a:pt x="2357962" y="5829008"/>
                    <a:pt x="2380021" y="5828448"/>
                  </a:cubicBezTo>
                  <a:lnTo>
                    <a:pt x="2446195" y="5826433"/>
                  </a:lnTo>
                  <a:cubicBezTo>
                    <a:pt x="2468029" y="5826208"/>
                    <a:pt x="2490647" y="5824193"/>
                    <a:pt x="2513041" y="5822737"/>
                  </a:cubicBezTo>
                  <a:lnTo>
                    <a:pt x="2580111" y="5818258"/>
                  </a:lnTo>
                  <a:lnTo>
                    <a:pt x="2613590" y="5816355"/>
                  </a:lnTo>
                  <a:lnTo>
                    <a:pt x="2646845" y="5813108"/>
                  </a:lnTo>
                  <a:cubicBezTo>
                    <a:pt x="2669016" y="5810869"/>
                    <a:pt x="2691074" y="5808741"/>
                    <a:pt x="2713244" y="5806838"/>
                  </a:cubicBezTo>
                  <a:cubicBezTo>
                    <a:pt x="2889933" y="5789371"/>
                    <a:pt x="3062815" y="5762050"/>
                    <a:pt x="3230882" y="5721292"/>
                  </a:cubicBezTo>
                  <a:cubicBezTo>
                    <a:pt x="3398837" y="5680423"/>
                    <a:pt x="3562426" y="5626902"/>
                    <a:pt x="3720416" y="5556472"/>
                  </a:cubicBezTo>
                  <a:cubicBezTo>
                    <a:pt x="3759381" y="5537997"/>
                    <a:pt x="3798347" y="5518962"/>
                    <a:pt x="3837425" y="5499927"/>
                  </a:cubicBezTo>
                  <a:cubicBezTo>
                    <a:pt x="3875271" y="5478765"/>
                    <a:pt x="3913900" y="5458610"/>
                    <a:pt x="3951634" y="5436552"/>
                  </a:cubicBezTo>
                  <a:lnTo>
                    <a:pt x="4007284" y="5401841"/>
                  </a:lnTo>
                  <a:lnTo>
                    <a:pt x="4035164" y="5384374"/>
                  </a:lnTo>
                  <a:lnTo>
                    <a:pt x="4049049" y="5375640"/>
                  </a:lnTo>
                  <a:lnTo>
                    <a:pt x="4062485" y="5366123"/>
                  </a:lnTo>
                  <a:lnTo>
                    <a:pt x="4116567" y="5328277"/>
                  </a:lnTo>
                  <a:cubicBezTo>
                    <a:pt x="4134594" y="5315624"/>
                    <a:pt x="4152957" y="5303420"/>
                    <a:pt x="4169976" y="5289199"/>
                  </a:cubicBezTo>
                  <a:lnTo>
                    <a:pt x="4222042" y="5247994"/>
                  </a:lnTo>
                  <a:cubicBezTo>
                    <a:pt x="4239398" y="5234222"/>
                    <a:pt x="4256865" y="5220562"/>
                    <a:pt x="4273213" y="5205558"/>
                  </a:cubicBezTo>
                  <a:lnTo>
                    <a:pt x="4323151" y="5161329"/>
                  </a:lnTo>
                  <a:cubicBezTo>
                    <a:pt x="4339611" y="5146437"/>
                    <a:pt x="4356631" y="5131881"/>
                    <a:pt x="4371971" y="5116093"/>
                  </a:cubicBezTo>
                  <a:cubicBezTo>
                    <a:pt x="4435457" y="5054398"/>
                    <a:pt x="4496258" y="4991135"/>
                    <a:pt x="4546868" y="4924400"/>
                  </a:cubicBezTo>
                  <a:cubicBezTo>
                    <a:pt x="4600054" y="4858450"/>
                    <a:pt x="4640699" y="4788916"/>
                    <a:pt x="4675634" y="4715352"/>
                  </a:cubicBezTo>
                  <a:lnTo>
                    <a:pt x="4700155" y="4659255"/>
                  </a:lnTo>
                  <a:lnTo>
                    <a:pt x="4721206" y="4600135"/>
                  </a:lnTo>
                  <a:cubicBezTo>
                    <a:pt x="4728707" y="4580988"/>
                    <a:pt x="4733970" y="4559266"/>
                    <a:pt x="4740465" y="4538887"/>
                  </a:cubicBezTo>
                  <a:cubicBezTo>
                    <a:pt x="4746623" y="4518061"/>
                    <a:pt x="4753005" y="4497906"/>
                    <a:pt x="4758492" y="4475848"/>
                  </a:cubicBezTo>
                  <a:cubicBezTo>
                    <a:pt x="4803168" y="4303637"/>
                    <a:pt x="4840902" y="4115080"/>
                    <a:pt x="4891288" y="3930329"/>
                  </a:cubicBezTo>
                  <a:cubicBezTo>
                    <a:pt x="4940891" y="3744906"/>
                    <a:pt x="5000235" y="3562059"/>
                    <a:pt x="5066298" y="3382235"/>
                  </a:cubicBezTo>
                  <a:cubicBezTo>
                    <a:pt x="5124186" y="3226932"/>
                    <a:pt x="5154530" y="3064015"/>
                    <a:pt x="5156994" y="2898635"/>
                  </a:cubicBezTo>
                  <a:cubicBezTo>
                    <a:pt x="5159681" y="2733255"/>
                    <a:pt x="5132920" y="2565636"/>
                    <a:pt x="5083317" y="2402047"/>
                  </a:cubicBezTo>
                  <a:cubicBezTo>
                    <a:pt x="5033938" y="2238123"/>
                    <a:pt x="4960150" y="2079013"/>
                    <a:pt x="4871022" y="1926958"/>
                  </a:cubicBezTo>
                  <a:cubicBezTo>
                    <a:pt x="4826570" y="1850818"/>
                    <a:pt x="4777415" y="1776918"/>
                    <a:pt x="4727028" y="1703577"/>
                  </a:cubicBezTo>
                  <a:cubicBezTo>
                    <a:pt x="4676418" y="1630349"/>
                    <a:pt x="4622784" y="1558464"/>
                    <a:pt x="4563776" y="1490834"/>
                  </a:cubicBezTo>
                  <a:cubicBezTo>
                    <a:pt x="4503647" y="1423764"/>
                    <a:pt x="4439041" y="1359157"/>
                    <a:pt x="4370291" y="1300596"/>
                  </a:cubicBezTo>
                  <a:cubicBezTo>
                    <a:pt x="4336812" y="1270141"/>
                    <a:pt x="4301541" y="1242148"/>
                    <a:pt x="4266046" y="1214491"/>
                  </a:cubicBezTo>
                  <a:cubicBezTo>
                    <a:pt x="4248355" y="1200607"/>
                    <a:pt x="4230776" y="1186611"/>
                    <a:pt x="4212973" y="1173062"/>
                  </a:cubicBezTo>
                  <a:cubicBezTo>
                    <a:pt x="4194722" y="1160074"/>
                    <a:pt x="4176359" y="1147197"/>
                    <a:pt x="4157995" y="1134545"/>
                  </a:cubicBezTo>
                  <a:cubicBezTo>
                    <a:pt x="4011426" y="1031980"/>
                    <a:pt x="3855004" y="948562"/>
                    <a:pt x="3697126" y="881044"/>
                  </a:cubicBezTo>
                  <a:lnTo>
                    <a:pt x="3637670" y="856747"/>
                  </a:lnTo>
                  <a:lnTo>
                    <a:pt x="3608222" y="844318"/>
                  </a:lnTo>
                  <a:cubicBezTo>
                    <a:pt x="3598480" y="840063"/>
                    <a:pt x="3588179" y="837040"/>
                    <a:pt x="3578214" y="833457"/>
                  </a:cubicBezTo>
                  <a:lnTo>
                    <a:pt x="3518309" y="812294"/>
                  </a:lnTo>
                  <a:cubicBezTo>
                    <a:pt x="3513383" y="810503"/>
                    <a:pt x="3508344" y="808823"/>
                    <a:pt x="3503417" y="806920"/>
                  </a:cubicBezTo>
                  <a:cubicBezTo>
                    <a:pt x="3498603" y="804792"/>
                    <a:pt x="3494236" y="801993"/>
                    <a:pt x="3489533" y="799642"/>
                  </a:cubicBezTo>
                  <a:cubicBezTo>
                    <a:pt x="3480240" y="794827"/>
                    <a:pt x="3470498" y="791020"/>
                    <a:pt x="3460869" y="787101"/>
                  </a:cubicBezTo>
                  <a:lnTo>
                    <a:pt x="3402980" y="763475"/>
                  </a:lnTo>
                  <a:lnTo>
                    <a:pt x="3374092" y="751606"/>
                  </a:lnTo>
                  <a:cubicBezTo>
                    <a:pt x="3364462" y="747688"/>
                    <a:pt x="3354945" y="743433"/>
                    <a:pt x="3344980" y="740409"/>
                  </a:cubicBezTo>
                  <a:lnTo>
                    <a:pt x="3226627" y="700772"/>
                  </a:lnTo>
                  <a:cubicBezTo>
                    <a:pt x="3067405" y="652849"/>
                    <a:pt x="2902697" y="625192"/>
                    <a:pt x="2735750" y="614667"/>
                  </a:cubicBezTo>
                  <a:cubicBezTo>
                    <a:pt x="2714811" y="613435"/>
                    <a:pt x="2694209" y="610860"/>
                    <a:pt x="2673158" y="610412"/>
                  </a:cubicBezTo>
                  <a:lnTo>
                    <a:pt x="2610119" y="609628"/>
                  </a:lnTo>
                  <a:lnTo>
                    <a:pt x="2547080" y="608620"/>
                  </a:lnTo>
                  <a:cubicBezTo>
                    <a:pt x="2536443" y="608173"/>
                    <a:pt x="2526365" y="608397"/>
                    <a:pt x="2516400" y="608844"/>
                  </a:cubicBezTo>
                  <a:lnTo>
                    <a:pt x="2486280" y="609740"/>
                  </a:lnTo>
                  <a:cubicBezTo>
                    <a:pt x="2466125" y="609852"/>
                    <a:pt x="2446307" y="611868"/>
                    <a:pt x="2426376" y="613099"/>
                  </a:cubicBezTo>
                  <a:cubicBezTo>
                    <a:pt x="2406333" y="613995"/>
                    <a:pt x="2386627" y="616458"/>
                    <a:pt x="2366920" y="618474"/>
                  </a:cubicBezTo>
                  <a:cubicBezTo>
                    <a:pt x="2357066" y="619482"/>
                    <a:pt x="2347101" y="620153"/>
                    <a:pt x="2337248" y="621497"/>
                  </a:cubicBezTo>
                  <a:lnTo>
                    <a:pt x="2307800" y="625528"/>
                  </a:lnTo>
                  <a:lnTo>
                    <a:pt x="2278351" y="629559"/>
                  </a:lnTo>
                  <a:lnTo>
                    <a:pt x="2249127" y="634710"/>
                  </a:lnTo>
                  <a:cubicBezTo>
                    <a:pt x="2093377" y="661918"/>
                    <a:pt x="1942329" y="710849"/>
                    <a:pt x="1796096" y="781726"/>
                  </a:cubicBezTo>
                  <a:cubicBezTo>
                    <a:pt x="1649751" y="852268"/>
                    <a:pt x="1508892" y="944307"/>
                    <a:pt x="1370833" y="1048663"/>
                  </a:cubicBezTo>
                  <a:cubicBezTo>
                    <a:pt x="1232774" y="1153244"/>
                    <a:pt x="1097290" y="1269917"/>
                    <a:pt x="959790" y="1390844"/>
                  </a:cubicBezTo>
                  <a:lnTo>
                    <a:pt x="749062" y="1577611"/>
                  </a:lnTo>
                  <a:cubicBezTo>
                    <a:pt x="674602" y="1642329"/>
                    <a:pt x="599806" y="1704137"/>
                    <a:pt x="524786" y="1763145"/>
                  </a:cubicBezTo>
                  <a:cubicBezTo>
                    <a:pt x="374858" y="1881498"/>
                    <a:pt x="223810" y="1987422"/>
                    <a:pt x="84071" y="2098496"/>
                  </a:cubicBezTo>
                  <a:lnTo>
                    <a:pt x="0" y="2168094"/>
                  </a:lnTo>
                  <a:lnTo>
                    <a:pt x="0" y="1576676"/>
                  </a:lnTo>
                  <a:lnTo>
                    <a:pt x="174655" y="1387597"/>
                  </a:lnTo>
                  <a:cubicBezTo>
                    <a:pt x="238926" y="1320079"/>
                    <a:pt x="302749" y="1254577"/>
                    <a:pt x="363661" y="1188626"/>
                  </a:cubicBezTo>
                  <a:lnTo>
                    <a:pt x="458052" y="1086397"/>
                  </a:lnTo>
                  <a:cubicBezTo>
                    <a:pt x="490635" y="1051351"/>
                    <a:pt x="523666" y="1016416"/>
                    <a:pt x="557257" y="981593"/>
                  </a:cubicBezTo>
                  <a:cubicBezTo>
                    <a:pt x="691510" y="842414"/>
                    <a:pt x="835055" y="705699"/>
                    <a:pt x="994165" y="578389"/>
                  </a:cubicBezTo>
                  <a:cubicBezTo>
                    <a:pt x="1152939" y="451190"/>
                    <a:pt x="1328060" y="333398"/>
                    <a:pt x="1520873" y="237215"/>
                  </a:cubicBezTo>
                  <a:cubicBezTo>
                    <a:pt x="1713238" y="141033"/>
                    <a:pt x="1924302" y="68028"/>
                    <a:pt x="2141748" y="31190"/>
                  </a:cubicBezTo>
                  <a:lnTo>
                    <a:pt x="2182505" y="24360"/>
                  </a:lnTo>
                  <a:cubicBezTo>
                    <a:pt x="2196165" y="22344"/>
                    <a:pt x="2209826" y="20665"/>
                    <a:pt x="2223374" y="18873"/>
                  </a:cubicBezTo>
                  <a:lnTo>
                    <a:pt x="2264355" y="13611"/>
                  </a:lnTo>
                  <a:cubicBezTo>
                    <a:pt x="2278015" y="11931"/>
                    <a:pt x="2291676" y="10924"/>
                    <a:pt x="2305336" y="9580"/>
                  </a:cubicBezTo>
                  <a:cubicBezTo>
                    <a:pt x="2332657" y="7229"/>
                    <a:pt x="2360090" y="4653"/>
                    <a:pt x="2387410" y="3645"/>
                  </a:cubicBezTo>
                  <a:cubicBezTo>
                    <a:pt x="2414731" y="2414"/>
                    <a:pt x="2442164" y="510"/>
                    <a:pt x="2469373" y="622"/>
                  </a:cubicBezTo>
                  <a:close/>
                </a:path>
              </a:pathLst>
            </a:custGeom>
            <a:gradFill>
              <a:gsLst>
                <a:gs pos="37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: Shape 13">
              <a:extLst>
                <a:ext uri="{FF2B5EF4-FFF2-40B4-BE49-F238E27FC236}">
                  <a16:creationId xmlns:a16="http://schemas.microsoft.com/office/drawing/2014/main" id="{67C4629D-4AB7-48D4-A61B-1AE1837A78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646908" cy="6130481"/>
            </a:xfrm>
            <a:custGeom>
              <a:avLst/>
              <a:gdLst>
                <a:gd name="connsiteX0" fmla="*/ 2616837 w 5646908"/>
                <a:gd name="connsiteY0" fmla="*/ 0 h 6130481"/>
                <a:gd name="connsiteX1" fmla="*/ 4918721 w 5646908"/>
                <a:gd name="connsiteY1" fmla="*/ 1134258 h 6130481"/>
                <a:gd name="connsiteX2" fmla="*/ 5539036 w 5646908"/>
                <a:gd name="connsiteY2" fmla="*/ 3362353 h 6130481"/>
                <a:gd name="connsiteX3" fmla="*/ 4712024 w 5646908"/>
                <a:gd name="connsiteY3" fmla="*/ 5293280 h 6130481"/>
                <a:gd name="connsiteX4" fmla="*/ 2547864 w 5646908"/>
                <a:gd name="connsiteY4" fmla="*/ 6130481 h 6130481"/>
                <a:gd name="connsiteX5" fmla="*/ 263223 w 5646908"/>
                <a:gd name="connsiteY5" fmla="*/ 5212325 h 6130481"/>
                <a:gd name="connsiteX6" fmla="*/ 49974 w 5646908"/>
                <a:gd name="connsiteY6" fmla="*/ 4985345 h 6130481"/>
                <a:gd name="connsiteX7" fmla="*/ 0 w 5646908"/>
                <a:gd name="connsiteY7" fmla="*/ 4920618 h 6130481"/>
                <a:gd name="connsiteX8" fmla="*/ 0 w 5646908"/>
                <a:gd name="connsiteY8" fmla="*/ 3760303 h 6130481"/>
                <a:gd name="connsiteX9" fmla="*/ 80488 w 5646908"/>
                <a:gd name="connsiteY9" fmla="*/ 3974159 h 6130481"/>
                <a:gd name="connsiteX10" fmla="*/ 664748 w 5646908"/>
                <a:gd name="connsiteY10" fmla="*/ 4813600 h 6130481"/>
                <a:gd name="connsiteX11" fmla="*/ 2548087 w 5646908"/>
                <a:gd name="connsiteY11" fmla="*/ 5570406 h 6130481"/>
                <a:gd name="connsiteX12" fmla="*/ 3536561 w 5646908"/>
                <a:gd name="connsiteY12" fmla="*/ 5407153 h 6130481"/>
                <a:gd name="connsiteX13" fmla="*/ 4308035 w 5646908"/>
                <a:gd name="connsiteY13" fmla="*/ 4897241 h 6130481"/>
                <a:gd name="connsiteX14" fmla="*/ 4569038 w 5646908"/>
                <a:gd name="connsiteY14" fmla="*/ 4564802 h 6130481"/>
                <a:gd name="connsiteX15" fmla="*/ 4699147 w 5646908"/>
                <a:gd name="connsiteY15" fmla="*/ 4149952 h 6130481"/>
                <a:gd name="connsiteX16" fmla="*/ 5003034 w 5646908"/>
                <a:gd name="connsiteY16" fmla="*/ 3168421 h 6130481"/>
                <a:gd name="connsiteX17" fmla="*/ 4994189 w 5646908"/>
                <a:gd name="connsiteY17" fmla="*/ 2321590 h 6130481"/>
                <a:gd name="connsiteX18" fmla="*/ 4487860 w 5646908"/>
                <a:gd name="connsiteY18" fmla="*/ 1501856 h 6130481"/>
                <a:gd name="connsiteX19" fmla="*/ 3640469 w 5646908"/>
                <a:gd name="connsiteY19" fmla="*/ 808425 h 6130481"/>
                <a:gd name="connsiteX20" fmla="*/ 2616837 w 5646908"/>
                <a:gd name="connsiteY20" fmla="*/ 559851 h 6130481"/>
                <a:gd name="connsiteX21" fmla="*/ 1762952 w 5646908"/>
                <a:gd name="connsiteY21" fmla="*/ 812008 h 6130481"/>
                <a:gd name="connsiteX22" fmla="*/ 939635 w 5646908"/>
                <a:gd name="connsiteY22" fmla="*/ 1502976 h 6130481"/>
                <a:gd name="connsiteX23" fmla="*/ 585250 w 5646908"/>
                <a:gd name="connsiteY23" fmla="*/ 1831049 h 6130481"/>
                <a:gd name="connsiteX24" fmla="*/ 40403 w 5646908"/>
                <a:gd name="connsiteY24" fmla="*/ 2389556 h 6130481"/>
                <a:gd name="connsiteX25" fmla="*/ 0 w 5646908"/>
                <a:gd name="connsiteY25" fmla="*/ 2456747 h 6130481"/>
                <a:gd name="connsiteX26" fmla="*/ 0 w 5646908"/>
                <a:gd name="connsiteY26" fmla="*/ 1601114 h 6130481"/>
                <a:gd name="connsiteX27" fmla="*/ 93200 w 5646908"/>
                <a:gd name="connsiteY27" fmla="*/ 1513741 h 6130481"/>
                <a:gd name="connsiteX28" fmla="*/ 535423 w 5646908"/>
                <a:gd name="connsiteY28" fmla="*/ 1107273 h 6130481"/>
                <a:gd name="connsiteX29" fmla="*/ 2616837 w 5646908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46908" h="6130481">
                  <a:moveTo>
                    <a:pt x="2616837" y="0"/>
                  </a:moveTo>
                  <a:cubicBezTo>
                    <a:pt x="3596241" y="0"/>
                    <a:pt x="4322479" y="463445"/>
                    <a:pt x="4918721" y="1134258"/>
                  </a:cubicBezTo>
                  <a:cubicBezTo>
                    <a:pt x="5416317" y="1694109"/>
                    <a:pt x="5857703" y="2516643"/>
                    <a:pt x="5539036" y="3362353"/>
                  </a:cubicBezTo>
                  <a:cubicBezTo>
                    <a:pt x="5111758" y="4496612"/>
                    <a:pt x="5300763" y="4716633"/>
                    <a:pt x="4712024" y="5293280"/>
                  </a:cubicBezTo>
                  <a:cubicBezTo>
                    <a:pt x="4123284" y="5869926"/>
                    <a:pt x="3446201" y="6130481"/>
                    <a:pt x="2547864" y="6130481"/>
                  </a:cubicBezTo>
                  <a:cubicBezTo>
                    <a:pt x="1657476" y="6130481"/>
                    <a:pt x="850619" y="5780127"/>
                    <a:pt x="263223" y="5212325"/>
                  </a:cubicBezTo>
                  <a:cubicBezTo>
                    <a:pt x="188497" y="5140091"/>
                    <a:pt x="117321" y="5064339"/>
                    <a:pt x="49974" y="4985345"/>
                  </a:cubicBezTo>
                  <a:lnTo>
                    <a:pt x="0" y="4920618"/>
                  </a:lnTo>
                  <a:lnTo>
                    <a:pt x="0" y="3760303"/>
                  </a:lnTo>
                  <a:lnTo>
                    <a:pt x="80488" y="3974159"/>
                  </a:lnTo>
                  <a:cubicBezTo>
                    <a:pt x="217875" y="4289243"/>
                    <a:pt x="414383" y="4571632"/>
                    <a:pt x="664748" y="4813600"/>
                  </a:cubicBezTo>
                  <a:cubicBezTo>
                    <a:pt x="1169734" y="5301566"/>
                    <a:pt x="1838644" y="5570406"/>
                    <a:pt x="2548087" y="5570406"/>
                  </a:cubicBezTo>
                  <a:cubicBezTo>
                    <a:pt x="2928786" y="5570406"/>
                    <a:pt x="3252156" y="5516996"/>
                    <a:pt x="3536561" y="5407153"/>
                  </a:cubicBezTo>
                  <a:cubicBezTo>
                    <a:pt x="3815366" y="5299438"/>
                    <a:pt x="4067747" y="5132603"/>
                    <a:pt x="4308035" y="4897241"/>
                  </a:cubicBezTo>
                  <a:cubicBezTo>
                    <a:pt x="4475095" y="4733653"/>
                    <a:pt x="4533767" y="4637358"/>
                    <a:pt x="4569038" y="4564802"/>
                  </a:cubicBezTo>
                  <a:cubicBezTo>
                    <a:pt x="4619313" y="4461453"/>
                    <a:pt x="4652792" y="4330784"/>
                    <a:pt x="4699147" y="4149952"/>
                  </a:cubicBezTo>
                  <a:cubicBezTo>
                    <a:pt x="4758491" y="3918846"/>
                    <a:pt x="4839558" y="3602194"/>
                    <a:pt x="5003034" y="3168421"/>
                  </a:cubicBezTo>
                  <a:cubicBezTo>
                    <a:pt x="5103024" y="2902940"/>
                    <a:pt x="5100112" y="2626037"/>
                    <a:pt x="4994189" y="2321590"/>
                  </a:cubicBezTo>
                  <a:cubicBezTo>
                    <a:pt x="4900470" y="2052526"/>
                    <a:pt x="4725460" y="1769129"/>
                    <a:pt x="4487860" y="1501856"/>
                  </a:cubicBezTo>
                  <a:cubicBezTo>
                    <a:pt x="4210285" y="1189683"/>
                    <a:pt x="3933047" y="962832"/>
                    <a:pt x="3640469" y="808425"/>
                  </a:cubicBezTo>
                  <a:cubicBezTo>
                    <a:pt x="3323369" y="641141"/>
                    <a:pt x="2988578" y="559851"/>
                    <a:pt x="2616837" y="559851"/>
                  </a:cubicBezTo>
                  <a:cubicBezTo>
                    <a:pt x="2315413" y="559851"/>
                    <a:pt x="2044110" y="640134"/>
                    <a:pt x="1762952" y="812008"/>
                  </a:cubicBezTo>
                  <a:cubicBezTo>
                    <a:pt x="1472838" y="989593"/>
                    <a:pt x="1197167" y="1250707"/>
                    <a:pt x="939635" y="1502976"/>
                  </a:cubicBezTo>
                  <a:cubicBezTo>
                    <a:pt x="819379" y="1620769"/>
                    <a:pt x="700355" y="1727700"/>
                    <a:pt x="585250" y="1831049"/>
                  </a:cubicBezTo>
                  <a:cubicBezTo>
                    <a:pt x="362317" y="2031140"/>
                    <a:pt x="169840" y="2204022"/>
                    <a:pt x="40403" y="2389556"/>
                  </a:cubicBezTo>
                  <a:lnTo>
                    <a:pt x="0" y="2456747"/>
                  </a:lnTo>
                  <a:lnTo>
                    <a:pt x="0" y="1601114"/>
                  </a:lnTo>
                  <a:lnTo>
                    <a:pt x="93200" y="1513741"/>
                  </a:lnTo>
                  <a:cubicBezTo>
                    <a:pt x="237107" y="1383294"/>
                    <a:pt x="388238" y="1251435"/>
                    <a:pt x="535423" y="1107273"/>
                  </a:cubicBezTo>
                  <a:cubicBezTo>
                    <a:pt x="1124050" y="530627"/>
                    <a:pt x="1718500" y="0"/>
                    <a:pt x="2616837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54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1E30050-9FC4-4CC7-8C0B-BF5EFD1064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517522" cy="6130481"/>
            </a:xfrm>
            <a:custGeom>
              <a:avLst/>
              <a:gdLst>
                <a:gd name="connsiteX0" fmla="*/ 2549095 w 5517522"/>
                <a:gd name="connsiteY0" fmla="*/ 0 h 6130481"/>
                <a:gd name="connsiteX1" fmla="*/ 4804175 w 5517522"/>
                <a:gd name="connsiteY1" fmla="*/ 1134258 h 6130481"/>
                <a:gd name="connsiteX2" fmla="*/ 5411838 w 5517522"/>
                <a:gd name="connsiteY2" fmla="*/ 3362353 h 6130481"/>
                <a:gd name="connsiteX3" fmla="*/ 4601621 w 5517522"/>
                <a:gd name="connsiteY3" fmla="*/ 5293280 h 6130481"/>
                <a:gd name="connsiteX4" fmla="*/ 2481577 w 5517522"/>
                <a:gd name="connsiteY4" fmla="*/ 6130481 h 6130481"/>
                <a:gd name="connsiteX5" fmla="*/ 243517 w 5517522"/>
                <a:gd name="connsiteY5" fmla="*/ 5212325 h 6130481"/>
                <a:gd name="connsiteX6" fmla="*/ 34587 w 5517522"/>
                <a:gd name="connsiteY6" fmla="*/ 4985345 h 6130481"/>
                <a:gd name="connsiteX7" fmla="*/ 0 w 5517522"/>
                <a:gd name="connsiteY7" fmla="*/ 4939620 h 6130481"/>
                <a:gd name="connsiteX8" fmla="*/ 0 w 5517522"/>
                <a:gd name="connsiteY8" fmla="*/ 3335329 h 6130481"/>
                <a:gd name="connsiteX9" fmla="*/ 17141 w 5517522"/>
                <a:gd name="connsiteY9" fmla="*/ 3448738 h 6130481"/>
                <a:gd name="connsiteX10" fmla="*/ 167489 w 5517522"/>
                <a:gd name="connsiteY10" fmla="*/ 3930490 h 6130481"/>
                <a:gd name="connsiteX11" fmla="*/ 715471 w 5517522"/>
                <a:gd name="connsiteY11" fmla="*/ 4734212 h 6130481"/>
                <a:gd name="connsiteX12" fmla="*/ 2481689 w 5517522"/>
                <a:gd name="connsiteY12" fmla="*/ 5458772 h 6130481"/>
                <a:gd name="connsiteX13" fmla="*/ 4126644 w 5517522"/>
                <a:gd name="connsiteY13" fmla="*/ 4818302 h 6130481"/>
                <a:gd name="connsiteX14" fmla="*/ 4360437 w 5517522"/>
                <a:gd name="connsiteY14" fmla="*/ 4516766 h 6130481"/>
                <a:gd name="connsiteX15" fmla="*/ 4480357 w 5517522"/>
                <a:gd name="connsiteY15" fmla="*/ 4122855 h 6130481"/>
                <a:gd name="connsiteX16" fmla="*/ 4781557 w 5517522"/>
                <a:gd name="connsiteY16" fmla="*/ 3129791 h 6130481"/>
                <a:gd name="connsiteX17" fmla="*/ 4771928 w 5517522"/>
                <a:gd name="connsiteY17" fmla="*/ 2357869 h 6130481"/>
                <a:gd name="connsiteX18" fmla="*/ 4297510 w 5517522"/>
                <a:gd name="connsiteY18" fmla="*/ 1575533 h 6130481"/>
                <a:gd name="connsiteX19" fmla="*/ 3498715 w 5517522"/>
                <a:gd name="connsiteY19" fmla="*/ 907071 h 6130481"/>
                <a:gd name="connsiteX20" fmla="*/ 2549095 w 5517522"/>
                <a:gd name="connsiteY20" fmla="*/ 671821 h 6130481"/>
                <a:gd name="connsiteX21" fmla="*/ 985319 w 5517522"/>
                <a:gd name="connsiteY21" fmla="*/ 1582475 h 6130481"/>
                <a:gd name="connsiteX22" fmla="*/ 634628 w 5517522"/>
                <a:gd name="connsiteY22" fmla="*/ 1913907 h 6130481"/>
                <a:gd name="connsiteX23" fmla="*/ 117662 w 5517522"/>
                <a:gd name="connsiteY23" fmla="*/ 2453044 h 6130481"/>
                <a:gd name="connsiteX24" fmla="*/ 2515 w 5517522"/>
                <a:gd name="connsiteY24" fmla="*/ 2685494 h 6130481"/>
                <a:gd name="connsiteX25" fmla="*/ 0 w 5517522"/>
                <a:gd name="connsiteY25" fmla="*/ 2696965 h 6130481"/>
                <a:gd name="connsiteX26" fmla="*/ 0 w 5517522"/>
                <a:gd name="connsiteY26" fmla="*/ 1587383 h 6130481"/>
                <a:gd name="connsiteX27" fmla="*/ 76951 w 5517522"/>
                <a:gd name="connsiteY27" fmla="*/ 1513741 h 6130481"/>
                <a:gd name="connsiteX28" fmla="*/ 510118 w 5517522"/>
                <a:gd name="connsiteY28" fmla="*/ 1107273 h 6130481"/>
                <a:gd name="connsiteX29" fmla="*/ 2549095 w 5517522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522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4011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335329"/>
                  </a:lnTo>
                  <a:lnTo>
                    <a:pt x="17141" y="3448738"/>
                  </a:lnTo>
                  <a:cubicBezTo>
                    <a:pt x="50676" y="3613558"/>
                    <a:pt x="100867" y="3774516"/>
                    <a:pt x="167489" y="3930490"/>
                  </a:cubicBezTo>
                  <a:cubicBezTo>
                    <a:pt x="296255" y="4232138"/>
                    <a:pt x="480670" y="4502546"/>
                    <a:pt x="715471" y="4734212"/>
                  </a:cubicBezTo>
                  <a:cubicBezTo>
                    <a:pt x="1188993" y="5201464"/>
                    <a:pt x="1816250" y="5458772"/>
                    <a:pt x="2481689" y="5458772"/>
                  </a:cubicBezTo>
                  <a:cubicBezTo>
                    <a:pt x="3185758" y="5458772"/>
                    <a:pt x="3677755" y="5267191"/>
                    <a:pt x="4126644" y="4818302"/>
                  </a:cubicBezTo>
                  <a:cubicBezTo>
                    <a:pt x="4278363" y="4666583"/>
                    <a:pt x="4329982" y="4580701"/>
                    <a:pt x="4360437" y="4516766"/>
                  </a:cubicBezTo>
                  <a:cubicBezTo>
                    <a:pt x="4404890" y="4423495"/>
                    <a:pt x="4436577" y="4297417"/>
                    <a:pt x="4480357" y="4122855"/>
                  </a:cubicBezTo>
                  <a:cubicBezTo>
                    <a:pt x="4539030" y="3889285"/>
                    <a:pt x="4619425" y="3569275"/>
                    <a:pt x="4781557" y="3129791"/>
                  </a:cubicBezTo>
                  <a:cubicBezTo>
                    <a:pt x="4870238" y="2889503"/>
                    <a:pt x="4867103" y="2637010"/>
                    <a:pt x="4771928" y="2357869"/>
                  </a:cubicBezTo>
                  <a:cubicBezTo>
                    <a:pt x="4684815" y="2102465"/>
                    <a:pt x="4520779" y="1831945"/>
                    <a:pt x="4297510" y="1575533"/>
                  </a:cubicBezTo>
                  <a:cubicBezTo>
                    <a:pt x="4034492" y="1273549"/>
                    <a:pt x="3773266" y="1054983"/>
                    <a:pt x="3498715" y="907071"/>
                  </a:cubicBezTo>
                  <a:cubicBezTo>
                    <a:pt x="3204905" y="748745"/>
                    <a:pt x="2894187" y="671821"/>
                    <a:pt x="2549095" y="671821"/>
                  </a:cubicBezTo>
                  <a:cubicBezTo>
                    <a:pt x="1942553" y="671821"/>
                    <a:pt x="1518298" y="1049273"/>
                    <a:pt x="985319" y="1582475"/>
                  </a:cubicBezTo>
                  <a:cubicBezTo>
                    <a:pt x="865735" y="1702059"/>
                    <a:pt x="748278" y="1809774"/>
                    <a:pt x="634628" y="1913907"/>
                  </a:cubicBezTo>
                  <a:cubicBezTo>
                    <a:pt x="421325" y="2109407"/>
                    <a:pt x="237134" y="2278146"/>
                    <a:pt x="117662" y="2453044"/>
                  </a:cubicBezTo>
                  <a:cubicBezTo>
                    <a:pt x="64756" y="2530415"/>
                    <a:pt x="27022" y="2605799"/>
                    <a:pt x="2515" y="2685494"/>
                  </a:cubicBezTo>
                  <a:lnTo>
                    <a:pt x="0" y="2696965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: Shape 15">
              <a:extLst>
                <a:ext uri="{FF2B5EF4-FFF2-40B4-BE49-F238E27FC236}">
                  <a16:creationId xmlns:a16="http://schemas.microsoft.com/office/drawing/2014/main" id="{E7E03733-50FD-49A6-B226-40F6A0AD45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76241"/>
              <a:ext cx="5517475" cy="6130481"/>
            </a:xfrm>
            <a:custGeom>
              <a:avLst/>
              <a:gdLst>
                <a:gd name="connsiteX0" fmla="*/ 2549095 w 5517475"/>
                <a:gd name="connsiteY0" fmla="*/ 0 h 6130481"/>
                <a:gd name="connsiteX1" fmla="*/ 4804175 w 5517475"/>
                <a:gd name="connsiteY1" fmla="*/ 1134258 h 6130481"/>
                <a:gd name="connsiteX2" fmla="*/ 5411838 w 5517475"/>
                <a:gd name="connsiteY2" fmla="*/ 3362353 h 6130481"/>
                <a:gd name="connsiteX3" fmla="*/ 4601621 w 5517475"/>
                <a:gd name="connsiteY3" fmla="*/ 5293280 h 6130481"/>
                <a:gd name="connsiteX4" fmla="*/ 2481577 w 5517475"/>
                <a:gd name="connsiteY4" fmla="*/ 6130481 h 6130481"/>
                <a:gd name="connsiteX5" fmla="*/ 243517 w 5517475"/>
                <a:gd name="connsiteY5" fmla="*/ 5212325 h 6130481"/>
                <a:gd name="connsiteX6" fmla="*/ 34587 w 5517475"/>
                <a:gd name="connsiteY6" fmla="*/ 4985345 h 6130481"/>
                <a:gd name="connsiteX7" fmla="*/ 0 w 5517475"/>
                <a:gd name="connsiteY7" fmla="*/ 4939620 h 6130481"/>
                <a:gd name="connsiteX8" fmla="*/ 0 w 5517475"/>
                <a:gd name="connsiteY8" fmla="*/ 3799573 h 6130481"/>
                <a:gd name="connsiteX9" fmla="*/ 64364 w 5517475"/>
                <a:gd name="connsiteY9" fmla="*/ 3974159 h 6130481"/>
                <a:gd name="connsiteX10" fmla="*/ 636644 w 5517475"/>
                <a:gd name="connsiteY10" fmla="*/ 4813600 h 6130481"/>
                <a:gd name="connsiteX11" fmla="*/ 2481577 w 5517475"/>
                <a:gd name="connsiteY11" fmla="*/ 5570406 h 6130481"/>
                <a:gd name="connsiteX12" fmla="*/ 3449896 w 5517475"/>
                <a:gd name="connsiteY12" fmla="*/ 5407153 h 6130481"/>
                <a:gd name="connsiteX13" fmla="*/ 4205695 w 5517475"/>
                <a:gd name="connsiteY13" fmla="*/ 4897241 h 6130481"/>
                <a:gd name="connsiteX14" fmla="*/ 4461434 w 5517475"/>
                <a:gd name="connsiteY14" fmla="*/ 4564802 h 6130481"/>
                <a:gd name="connsiteX15" fmla="*/ 4588969 w 5517475"/>
                <a:gd name="connsiteY15" fmla="*/ 4149952 h 6130481"/>
                <a:gd name="connsiteX16" fmla="*/ 4886585 w 5517475"/>
                <a:gd name="connsiteY16" fmla="*/ 3168421 h 6130481"/>
                <a:gd name="connsiteX17" fmla="*/ 4877964 w 5517475"/>
                <a:gd name="connsiteY17" fmla="*/ 2321590 h 6130481"/>
                <a:gd name="connsiteX18" fmla="*/ 4382048 w 5517475"/>
                <a:gd name="connsiteY18" fmla="*/ 1501856 h 6130481"/>
                <a:gd name="connsiteX19" fmla="*/ 3551900 w 5517475"/>
                <a:gd name="connsiteY19" fmla="*/ 808425 h 6130481"/>
                <a:gd name="connsiteX20" fmla="*/ 2549095 w 5517475"/>
                <a:gd name="connsiteY20" fmla="*/ 559851 h 6130481"/>
                <a:gd name="connsiteX21" fmla="*/ 1712566 w 5517475"/>
                <a:gd name="connsiteY21" fmla="*/ 812008 h 6130481"/>
                <a:gd name="connsiteX22" fmla="*/ 906044 w 5517475"/>
                <a:gd name="connsiteY22" fmla="*/ 1502976 h 6130481"/>
                <a:gd name="connsiteX23" fmla="*/ 558825 w 5517475"/>
                <a:gd name="connsiteY23" fmla="*/ 1831049 h 6130481"/>
                <a:gd name="connsiteX24" fmla="*/ 25063 w 5517475"/>
                <a:gd name="connsiteY24" fmla="*/ 2389556 h 6130481"/>
                <a:gd name="connsiteX25" fmla="*/ 0 w 5517475"/>
                <a:gd name="connsiteY25" fmla="*/ 2432109 h 6130481"/>
                <a:gd name="connsiteX26" fmla="*/ 0 w 5517475"/>
                <a:gd name="connsiteY26" fmla="*/ 1587383 h 6130481"/>
                <a:gd name="connsiteX27" fmla="*/ 76951 w 5517475"/>
                <a:gd name="connsiteY27" fmla="*/ 1513741 h 6130481"/>
                <a:gd name="connsiteX28" fmla="*/ 510118 w 5517475"/>
                <a:gd name="connsiteY28" fmla="*/ 1107273 h 6130481"/>
                <a:gd name="connsiteX29" fmla="*/ 2549095 w 5517475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475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3899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799573"/>
                  </a:lnTo>
                  <a:lnTo>
                    <a:pt x="64364" y="3974159"/>
                  </a:lnTo>
                  <a:cubicBezTo>
                    <a:pt x="198841" y="4289243"/>
                    <a:pt x="391429" y="4571632"/>
                    <a:pt x="636644" y="4813600"/>
                  </a:cubicBezTo>
                  <a:cubicBezTo>
                    <a:pt x="1131328" y="5301566"/>
                    <a:pt x="1786578" y="5570406"/>
                    <a:pt x="2481577" y="5570406"/>
                  </a:cubicBezTo>
                  <a:cubicBezTo>
                    <a:pt x="2854550" y="5570406"/>
                    <a:pt x="3171314" y="5516996"/>
                    <a:pt x="3449896" y="5407153"/>
                  </a:cubicBezTo>
                  <a:cubicBezTo>
                    <a:pt x="3723103" y="5299438"/>
                    <a:pt x="3970333" y="5132603"/>
                    <a:pt x="4205695" y="4897241"/>
                  </a:cubicBezTo>
                  <a:cubicBezTo>
                    <a:pt x="4369395" y="4733653"/>
                    <a:pt x="4426836" y="4637358"/>
                    <a:pt x="4461434" y="4564802"/>
                  </a:cubicBezTo>
                  <a:cubicBezTo>
                    <a:pt x="4510701" y="4461453"/>
                    <a:pt x="4543509" y="4330784"/>
                    <a:pt x="4588969" y="4149952"/>
                  </a:cubicBezTo>
                  <a:cubicBezTo>
                    <a:pt x="4646969" y="3918846"/>
                    <a:pt x="4726468" y="3602194"/>
                    <a:pt x="4886585" y="3168421"/>
                  </a:cubicBezTo>
                  <a:cubicBezTo>
                    <a:pt x="4984560" y="2902940"/>
                    <a:pt x="4981760" y="2626037"/>
                    <a:pt x="4877964" y="2321590"/>
                  </a:cubicBezTo>
                  <a:cubicBezTo>
                    <a:pt x="4786260" y="2052526"/>
                    <a:pt x="4614834" y="1769129"/>
                    <a:pt x="4382048" y="1501856"/>
                  </a:cubicBezTo>
                  <a:cubicBezTo>
                    <a:pt x="4110072" y="1189683"/>
                    <a:pt x="3838544" y="962832"/>
                    <a:pt x="3551900" y="808425"/>
                  </a:cubicBezTo>
                  <a:cubicBezTo>
                    <a:pt x="3241183" y="641141"/>
                    <a:pt x="2913222" y="559851"/>
                    <a:pt x="2549095" y="559851"/>
                  </a:cubicBezTo>
                  <a:cubicBezTo>
                    <a:pt x="2253830" y="559851"/>
                    <a:pt x="1988013" y="640134"/>
                    <a:pt x="1712566" y="812008"/>
                  </a:cubicBezTo>
                  <a:cubicBezTo>
                    <a:pt x="1428385" y="989593"/>
                    <a:pt x="1158313" y="1250707"/>
                    <a:pt x="906044" y="1502976"/>
                  </a:cubicBezTo>
                  <a:cubicBezTo>
                    <a:pt x="788140" y="1620769"/>
                    <a:pt x="671579" y="1727700"/>
                    <a:pt x="558825" y="1831049"/>
                  </a:cubicBezTo>
                  <a:cubicBezTo>
                    <a:pt x="340371" y="2031140"/>
                    <a:pt x="151813" y="2204022"/>
                    <a:pt x="25063" y="2389556"/>
                  </a:cubicBezTo>
                  <a:lnTo>
                    <a:pt x="0" y="2432109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A614510-A9F4-41B6-B78E-F49E390C7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0"/>
              <a:ext cx="5646974" cy="6483075"/>
            </a:xfrm>
            <a:custGeom>
              <a:avLst/>
              <a:gdLst>
                <a:gd name="connsiteX0" fmla="*/ 2405773 w 5646974"/>
                <a:gd name="connsiteY0" fmla="*/ 0 h 6483075"/>
                <a:gd name="connsiteX1" fmla="*/ 5646974 w 5646974"/>
                <a:gd name="connsiteY1" fmla="*/ 3241538 h 6483075"/>
                <a:gd name="connsiteX2" fmla="*/ 2405773 w 5646974"/>
                <a:gd name="connsiteY2" fmla="*/ 6483075 h 6483075"/>
                <a:gd name="connsiteX3" fmla="*/ 113897 w 5646974"/>
                <a:gd name="connsiteY3" fmla="*/ 5533666 h 6483075"/>
                <a:gd name="connsiteX4" fmla="*/ 0 w 5646974"/>
                <a:gd name="connsiteY4" fmla="*/ 5408336 h 6483075"/>
                <a:gd name="connsiteX5" fmla="*/ 0 w 5646974"/>
                <a:gd name="connsiteY5" fmla="*/ 4983659 h 6483075"/>
                <a:gd name="connsiteX6" fmla="*/ 155731 w 5646974"/>
                <a:gd name="connsiteY6" fmla="*/ 5176047 h 6483075"/>
                <a:gd name="connsiteX7" fmla="*/ 1093706 w 5646974"/>
                <a:gd name="connsiteY7" fmla="*/ 5866903 h 6483075"/>
                <a:gd name="connsiteX8" fmla="*/ 1639673 w 5646974"/>
                <a:gd name="connsiteY8" fmla="*/ 6059940 h 6483075"/>
                <a:gd name="connsiteX9" fmla="*/ 1709990 w 5646974"/>
                <a:gd name="connsiteY9" fmla="*/ 6076287 h 6483075"/>
                <a:gd name="connsiteX10" fmla="*/ 1780307 w 5646974"/>
                <a:gd name="connsiteY10" fmla="*/ 6091963 h 6483075"/>
                <a:gd name="connsiteX11" fmla="*/ 1851072 w 5646974"/>
                <a:gd name="connsiteY11" fmla="*/ 6105176 h 6483075"/>
                <a:gd name="connsiteX12" fmla="*/ 1886455 w 5646974"/>
                <a:gd name="connsiteY12" fmla="*/ 6111782 h 6483075"/>
                <a:gd name="connsiteX13" fmla="*/ 1921949 w 5646974"/>
                <a:gd name="connsiteY13" fmla="*/ 6117716 h 6483075"/>
                <a:gd name="connsiteX14" fmla="*/ 2064152 w 5646974"/>
                <a:gd name="connsiteY14" fmla="*/ 6137647 h 6483075"/>
                <a:gd name="connsiteX15" fmla="*/ 2206914 w 5646974"/>
                <a:gd name="connsiteY15" fmla="*/ 6151195 h 6483075"/>
                <a:gd name="connsiteX16" fmla="*/ 2350011 w 5646974"/>
                <a:gd name="connsiteY16" fmla="*/ 6158250 h 6483075"/>
                <a:gd name="connsiteX17" fmla="*/ 2493109 w 5646974"/>
                <a:gd name="connsiteY17" fmla="*/ 6159705 h 6483075"/>
                <a:gd name="connsiteX18" fmla="*/ 2781321 w 5646974"/>
                <a:gd name="connsiteY18" fmla="*/ 6147277 h 6483075"/>
                <a:gd name="connsiteX19" fmla="*/ 3345091 w 5646974"/>
                <a:gd name="connsiteY19" fmla="*/ 6060276 h 6483075"/>
                <a:gd name="connsiteX20" fmla="*/ 3878853 w 5646974"/>
                <a:gd name="connsiteY20" fmla="*/ 5871718 h 6483075"/>
                <a:gd name="connsiteX21" fmla="*/ 4367267 w 5646974"/>
                <a:gd name="connsiteY21" fmla="*/ 5573093 h 6483075"/>
                <a:gd name="connsiteX22" fmla="*/ 4424484 w 5646974"/>
                <a:gd name="connsiteY22" fmla="*/ 5528529 h 6483075"/>
                <a:gd name="connsiteX23" fmla="*/ 4481252 w 5646974"/>
                <a:gd name="connsiteY23" fmla="*/ 5483069 h 6483075"/>
                <a:gd name="connsiteX24" fmla="*/ 4536790 w 5646974"/>
                <a:gd name="connsiteY24" fmla="*/ 5435818 h 6483075"/>
                <a:gd name="connsiteX25" fmla="*/ 4591543 w 5646974"/>
                <a:gd name="connsiteY25" fmla="*/ 5387671 h 6483075"/>
                <a:gd name="connsiteX26" fmla="*/ 4794209 w 5646974"/>
                <a:gd name="connsiteY26" fmla="*/ 5181198 h 6483075"/>
                <a:gd name="connsiteX27" fmla="*/ 4956678 w 5646974"/>
                <a:gd name="connsiteY27" fmla="*/ 4945836 h 6483075"/>
                <a:gd name="connsiteX28" fmla="*/ 4989262 w 5646974"/>
                <a:gd name="connsiteY28" fmla="*/ 4881453 h 6483075"/>
                <a:gd name="connsiteX29" fmla="*/ 5017814 w 5646974"/>
                <a:gd name="connsiteY29" fmla="*/ 4814607 h 6483075"/>
                <a:gd name="connsiteX30" fmla="*/ 5044127 w 5646974"/>
                <a:gd name="connsiteY30" fmla="*/ 4746193 h 6483075"/>
                <a:gd name="connsiteX31" fmla="*/ 5068425 w 5646974"/>
                <a:gd name="connsiteY31" fmla="*/ 4676436 h 6483075"/>
                <a:gd name="connsiteX32" fmla="*/ 5154641 w 5646974"/>
                <a:gd name="connsiteY32" fmla="*/ 4390352 h 6483075"/>
                <a:gd name="connsiteX33" fmla="*/ 5196854 w 5646974"/>
                <a:gd name="connsiteY33" fmla="*/ 4246134 h 6483075"/>
                <a:gd name="connsiteX34" fmla="*/ 5240299 w 5646974"/>
                <a:gd name="connsiteY34" fmla="*/ 4102140 h 6483075"/>
                <a:gd name="connsiteX35" fmla="*/ 5432440 w 5646974"/>
                <a:gd name="connsiteY35" fmla="*/ 3532884 h 6483075"/>
                <a:gd name="connsiteX36" fmla="*/ 5528846 w 5646974"/>
                <a:gd name="connsiteY36" fmla="*/ 2951647 h 6483075"/>
                <a:gd name="connsiteX37" fmla="*/ 5495927 w 5646974"/>
                <a:gd name="connsiteY37" fmla="*/ 2658733 h 6483075"/>
                <a:gd name="connsiteX38" fmla="*/ 5480027 w 5646974"/>
                <a:gd name="connsiteY38" fmla="*/ 2586848 h 6483075"/>
                <a:gd name="connsiteX39" fmla="*/ 5461328 w 5646974"/>
                <a:gd name="connsiteY39" fmla="*/ 2515635 h 6483075"/>
                <a:gd name="connsiteX40" fmla="*/ 5439605 w 5646974"/>
                <a:gd name="connsiteY40" fmla="*/ 2445317 h 6483075"/>
                <a:gd name="connsiteX41" fmla="*/ 5415532 w 5646974"/>
                <a:gd name="connsiteY41" fmla="*/ 2375896 h 6483075"/>
                <a:gd name="connsiteX42" fmla="*/ 5144564 w 5646974"/>
                <a:gd name="connsiteY42" fmla="*/ 1857138 h 6483075"/>
                <a:gd name="connsiteX43" fmla="*/ 4774838 w 5646974"/>
                <a:gd name="connsiteY43" fmla="*/ 1405450 h 6483075"/>
                <a:gd name="connsiteX44" fmla="*/ 4345769 w 5646974"/>
                <a:gd name="connsiteY44" fmla="*/ 1012323 h 6483075"/>
                <a:gd name="connsiteX45" fmla="*/ 4115334 w 5646974"/>
                <a:gd name="connsiteY45" fmla="*/ 841344 h 6483075"/>
                <a:gd name="connsiteX46" fmla="*/ 3874038 w 5646974"/>
                <a:gd name="connsiteY46" fmla="*/ 691528 h 6483075"/>
                <a:gd name="connsiteX47" fmla="*/ 3359535 w 5646974"/>
                <a:gd name="connsiteY47" fmla="*/ 468819 h 6483075"/>
                <a:gd name="connsiteX48" fmla="*/ 2811105 w 5646974"/>
                <a:gd name="connsiteY48" fmla="*/ 366031 h 6483075"/>
                <a:gd name="connsiteX49" fmla="*/ 2741124 w 5646974"/>
                <a:gd name="connsiteY49" fmla="*/ 361440 h 6483075"/>
                <a:gd name="connsiteX50" fmla="*/ 2671030 w 5646974"/>
                <a:gd name="connsiteY50" fmla="*/ 358417 h 6483075"/>
                <a:gd name="connsiteX51" fmla="*/ 2600713 w 5646974"/>
                <a:gd name="connsiteY51" fmla="*/ 357521 h 6483075"/>
                <a:gd name="connsiteX52" fmla="*/ 2531739 w 5646974"/>
                <a:gd name="connsiteY52" fmla="*/ 358529 h 6483075"/>
                <a:gd name="connsiteX53" fmla="*/ 2259988 w 5646974"/>
                <a:gd name="connsiteY53" fmla="*/ 385289 h 6483075"/>
                <a:gd name="connsiteX54" fmla="*/ 1740670 w 5646974"/>
                <a:gd name="connsiteY54" fmla="*/ 553917 h 6483075"/>
                <a:gd name="connsiteX55" fmla="*/ 1264124 w 5646974"/>
                <a:gd name="connsiteY55" fmla="*/ 853549 h 6483075"/>
                <a:gd name="connsiteX56" fmla="*/ 823074 w 5646974"/>
                <a:gd name="connsiteY56" fmla="*/ 1234136 h 6483075"/>
                <a:gd name="connsiteX57" fmla="*/ 715694 w 5646974"/>
                <a:gd name="connsiteY57" fmla="*/ 1336252 h 6483075"/>
                <a:gd name="connsiteX58" fmla="*/ 606859 w 5646974"/>
                <a:gd name="connsiteY58" fmla="*/ 1440945 h 6483075"/>
                <a:gd name="connsiteX59" fmla="*/ 382023 w 5646974"/>
                <a:gd name="connsiteY59" fmla="*/ 1646074 h 6483075"/>
                <a:gd name="connsiteX60" fmla="*/ 158531 w 5646974"/>
                <a:gd name="connsiteY60" fmla="*/ 1843813 h 6483075"/>
                <a:gd name="connsiteX61" fmla="*/ 0 w 5646974"/>
                <a:gd name="connsiteY61" fmla="*/ 1991775 h 6483075"/>
                <a:gd name="connsiteX62" fmla="*/ 0 w 5646974"/>
                <a:gd name="connsiteY62" fmla="*/ 1074740 h 6483075"/>
                <a:gd name="connsiteX63" fmla="*/ 113897 w 5646974"/>
                <a:gd name="connsiteY63" fmla="*/ 949410 h 6483075"/>
                <a:gd name="connsiteX64" fmla="*/ 2405773 w 5646974"/>
                <a:gd name="connsiteY64" fmla="*/ 0 h 648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646974" h="6483075">
                  <a:moveTo>
                    <a:pt x="2405773" y="0"/>
                  </a:moveTo>
                  <a:cubicBezTo>
                    <a:pt x="4195841" y="0"/>
                    <a:pt x="5646974" y="1451246"/>
                    <a:pt x="5646974" y="3241538"/>
                  </a:cubicBezTo>
                  <a:cubicBezTo>
                    <a:pt x="5646974" y="5031830"/>
                    <a:pt x="4195841" y="6483075"/>
                    <a:pt x="2405773" y="6483075"/>
                  </a:cubicBezTo>
                  <a:cubicBezTo>
                    <a:pt x="1510739" y="6483075"/>
                    <a:pt x="700439" y="6120264"/>
                    <a:pt x="113897" y="5533666"/>
                  </a:cubicBezTo>
                  <a:lnTo>
                    <a:pt x="0" y="5408336"/>
                  </a:lnTo>
                  <a:lnTo>
                    <a:pt x="0" y="4983659"/>
                  </a:lnTo>
                  <a:lnTo>
                    <a:pt x="155731" y="5176047"/>
                  </a:lnTo>
                  <a:cubicBezTo>
                    <a:pt x="417742" y="5469073"/>
                    <a:pt x="741224" y="5704211"/>
                    <a:pt x="1093706" y="5866903"/>
                  </a:cubicBezTo>
                  <a:cubicBezTo>
                    <a:pt x="1269947" y="5948418"/>
                    <a:pt x="1453018" y="6013137"/>
                    <a:pt x="1639673" y="6059940"/>
                  </a:cubicBezTo>
                  <a:lnTo>
                    <a:pt x="1709990" y="6076287"/>
                  </a:lnTo>
                  <a:cubicBezTo>
                    <a:pt x="1733504" y="6081550"/>
                    <a:pt x="1756570" y="6088156"/>
                    <a:pt x="1780307" y="6091963"/>
                  </a:cubicBezTo>
                  <a:lnTo>
                    <a:pt x="1851072" y="6105176"/>
                  </a:lnTo>
                  <a:lnTo>
                    <a:pt x="1886455" y="6111782"/>
                  </a:lnTo>
                  <a:cubicBezTo>
                    <a:pt x="1898212" y="6114021"/>
                    <a:pt x="1909969" y="6116373"/>
                    <a:pt x="1921949" y="6117716"/>
                  </a:cubicBezTo>
                  <a:cubicBezTo>
                    <a:pt x="1969425" y="6124323"/>
                    <a:pt x="2016676" y="6131489"/>
                    <a:pt x="2064152" y="6137647"/>
                  </a:cubicBezTo>
                  <a:cubicBezTo>
                    <a:pt x="2111851" y="6141790"/>
                    <a:pt x="2159438" y="6146381"/>
                    <a:pt x="2206914" y="6151195"/>
                  </a:cubicBezTo>
                  <a:lnTo>
                    <a:pt x="2350011" y="6158250"/>
                  </a:lnTo>
                  <a:cubicBezTo>
                    <a:pt x="2397711" y="6159593"/>
                    <a:pt x="2445410" y="6159146"/>
                    <a:pt x="2493109" y="6159705"/>
                  </a:cubicBezTo>
                  <a:cubicBezTo>
                    <a:pt x="2589068" y="6158137"/>
                    <a:pt x="2685922" y="6154666"/>
                    <a:pt x="2781321" y="6147277"/>
                  </a:cubicBezTo>
                  <a:cubicBezTo>
                    <a:pt x="2972566" y="6132944"/>
                    <a:pt x="3161348" y="6105288"/>
                    <a:pt x="3345091" y="6060276"/>
                  </a:cubicBezTo>
                  <a:cubicBezTo>
                    <a:pt x="3528834" y="6015375"/>
                    <a:pt x="3707539" y="5952785"/>
                    <a:pt x="3878853" y="5871718"/>
                  </a:cubicBezTo>
                  <a:cubicBezTo>
                    <a:pt x="4050167" y="5790428"/>
                    <a:pt x="4213084" y="5689318"/>
                    <a:pt x="4367267" y="5573093"/>
                  </a:cubicBezTo>
                  <a:lnTo>
                    <a:pt x="4424484" y="5528529"/>
                  </a:lnTo>
                  <a:cubicBezTo>
                    <a:pt x="4443631" y="5513637"/>
                    <a:pt x="4463113" y="5499193"/>
                    <a:pt x="4481252" y="5483069"/>
                  </a:cubicBezTo>
                  <a:lnTo>
                    <a:pt x="4536790" y="5435818"/>
                  </a:lnTo>
                  <a:cubicBezTo>
                    <a:pt x="4555265" y="5419918"/>
                    <a:pt x="4574188" y="5404466"/>
                    <a:pt x="4591543" y="5387671"/>
                  </a:cubicBezTo>
                  <a:cubicBezTo>
                    <a:pt x="4662980" y="5321944"/>
                    <a:pt x="4733074" y="5254650"/>
                    <a:pt x="4794209" y="5181198"/>
                  </a:cubicBezTo>
                  <a:cubicBezTo>
                    <a:pt x="4857808" y="5109089"/>
                    <a:pt x="4910434" y="5029926"/>
                    <a:pt x="4956678" y="4945836"/>
                  </a:cubicBezTo>
                  <a:cubicBezTo>
                    <a:pt x="4967651" y="4924450"/>
                    <a:pt x="4978624" y="4903064"/>
                    <a:pt x="4989262" y="4881453"/>
                  </a:cubicBezTo>
                  <a:lnTo>
                    <a:pt x="5017814" y="4814607"/>
                  </a:lnTo>
                  <a:cubicBezTo>
                    <a:pt x="5027891" y="4792549"/>
                    <a:pt x="5035393" y="4769035"/>
                    <a:pt x="5044127" y="4746193"/>
                  </a:cubicBezTo>
                  <a:cubicBezTo>
                    <a:pt x="5052636" y="4723128"/>
                    <a:pt x="5061146" y="4700174"/>
                    <a:pt x="5068425" y="4676436"/>
                  </a:cubicBezTo>
                  <a:cubicBezTo>
                    <a:pt x="5099552" y="4582717"/>
                    <a:pt x="5126985" y="4486422"/>
                    <a:pt x="5154641" y="4390352"/>
                  </a:cubicBezTo>
                  <a:lnTo>
                    <a:pt x="5196854" y="4246134"/>
                  </a:lnTo>
                  <a:lnTo>
                    <a:pt x="5240299" y="4102140"/>
                  </a:lnTo>
                  <a:cubicBezTo>
                    <a:pt x="5299195" y="3910560"/>
                    <a:pt x="5364697" y="3721330"/>
                    <a:pt x="5432440" y="3532884"/>
                  </a:cubicBezTo>
                  <a:cubicBezTo>
                    <a:pt x="5500294" y="3346902"/>
                    <a:pt x="5533549" y="3148714"/>
                    <a:pt x="5528846" y="2951647"/>
                  </a:cubicBezTo>
                  <a:cubicBezTo>
                    <a:pt x="5526831" y="2853113"/>
                    <a:pt x="5515409" y="2755027"/>
                    <a:pt x="5495927" y="2658733"/>
                  </a:cubicBezTo>
                  <a:cubicBezTo>
                    <a:pt x="5491112" y="2634659"/>
                    <a:pt x="5486297" y="2610585"/>
                    <a:pt x="5480027" y="2586848"/>
                  </a:cubicBezTo>
                  <a:cubicBezTo>
                    <a:pt x="5474205" y="2562998"/>
                    <a:pt x="5468718" y="2539036"/>
                    <a:pt x="5461328" y="2515635"/>
                  </a:cubicBezTo>
                  <a:cubicBezTo>
                    <a:pt x="5454386" y="2492009"/>
                    <a:pt x="5447668" y="2468495"/>
                    <a:pt x="5439605" y="2445317"/>
                  </a:cubicBezTo>
                  <a:cubicBezTo>
                    <a:pt x="5431879" y="2422028"/>
                    <a:pt x="5424378" y="2398738"/>
                    <a:pt x="5415532" y="2375896"/>
                  </a:cubicBezTo>
                  <a:cubicBezTo>
                    <a:pt x="5347790" y="2191817"/>
                    <a:pt x="5254071" y="2018599"/>
                    <a:pt x="5144564" y="1857138"/>
                  </a:cubicBezTo>
                  <a:cubicBezTo>
                    <a:pt x="5034946" y="1695565"/>
                    <a:pt x="4909762" y="1545301"/>
                    <a:pt x="4774838" y="1405450"/>
                  </a:cubicBezTo>
                  <a:cubicBezTo>
                    <a:pt x="4638907" y="1265040"/>
                    <a:pt x="4496145" y="1132131"/>
                    <a:pt x="4345769" y="1012323"/>
                  </a:cubicBezTo>
                  <a:cubicBezTo>
                    <a:pt x="4270749" y="952195"/>
                    <a:pt x="4194273" y="894642"/>
                    <a:pt x="4115334" y="841344"/>
                  </a:cubicBezTo>
                  <a:cubicBezTo>
                    <a:pt x="4037067" y="787263"/>
                    <a:pt x="3956336" y="737548"/>
                    <a:pt x="3874038" y="691528"/>
                  </a:cubicBezTo>
                  <a:cubicBezTo>
                    <a:pt x="3709554" y="599712"/>
                    <a:pt x="3537792" y="523349"/>
                    <a:pt x="3359535" y="468819"/>
                  </a:cubicBezTo>
                  <a:cubicBezTo>
                    <a:pt x="3181278" y="414514"/>
                    <a:pt x="2997311" y="380699"/>
                    <a:pt x="2811105" y="366031"/>
                  </a:cubicBezTo>
                  <a:cubicBezTo>
                    <a:pt x="2787703" y="364575"/>
                    <a:pt x="2764525" y="362448"/>
                    <a:pt x="2741124" y="361440"/>
                  </a:cubicBezTo>
                  <a:lnTo>
                    <a:pt x="2671030" y="358417"/>
                  </a:lnTo>
                  <a:lnTo>
                    <a:pt x="2600713" y="357521"/>
                  </a:lnTo>
                  <a:cubicBezTo>
                    <a:pt x="2577087" y="356961"/>
                    <a:pt x="2554805" y="358305"/>
                    <a:pt x="2531739" y="358529"/>
                  </a:cubicBezTo>
                  <a:cubicBezTo>
                    <a:pt x="2440259" y="360992"/>
                    <a:pt x="2349564" y="370285"/>
                    <a:pt x="2259988" y="385289"/>
                  </a:cubicBezTo>
                  <a:cubicBezTo>
                    <a:pt x="2080723" y="415521"/>
                    <a:pt x="1906945" y="473634"/>
                    <a:pt x="1740670" y="553917"/>
                  </a:cubicBezTo>
                  <a:cubicBezTo>
                    <a:pt x="1574506" y="634647"/>
                    <a:pt x="1415844" y="737100"/>
                    <a:pt x="1264124" y="853549"/>
                  </a:cubicBezTo>
                  <a:cubicBezTo>
                    <a:pt x="1112181" y="969886"/>
                    <a:pt x="966508" y="1099212"/>
                    <a:pt x="823074" y="1234136"/>
                  </a:cubicBezTo>
                  <a:cubicBezTo>
                    <a:pt x="787131" y="1267951"/>
                    <a:pt x="751413" y="1301990"/>
                    <a:pt x="715694" y="1336252"/>
                  </a:cubicBezTo>
                  <a:lnTo>
                    <a:pt x="606859" y="1440945"/>
                  </a:lnTo>
                  <a:cubicBezTo>
                    <a:pt x="532623" y="1511374"/>
                    <a:pt x="457267" y="1579452"/>
                    <a:pt x="382023" y="1646074"/>
                  </a:cubicBezTo>
                  <a:lnTo>
                    <a:pt x="158531" y="1843813"/>
                  </a:lnTo>
                  <a:lnTo>
                    <a:pt x="0" y="1991775"/>
                  </a:lnTo>
                  <a:lnTo>
                    <a:pt x="0" y="1074740"/>
                  </a:lnTo>
                  <a:lnTo>
                    <a:pt x="113897" y="949410"/>
                  </a:lnTo>
                  <a:cubicBezTo>
                    <a:pt x="700439" y="362812"/>
                    <a:pt x="1510739" y="0"/>
                    <a:pt x="240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74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61CD215-967C-4F5D-842B-B5D661FA5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053641"/>
            <a:ext cx="3669161" cy="2760098"/>
          </a:xfrm>
        </p:spPr>
        <p:txBody>
          <a:bodyPr>
            <a:normAutofit/>
          </a:bodyPr>
          <a:lstStyle/>
          <a:p>
            <a:r>
              <a:rPr lang="en-GB" sz="4000" b="1">
                <a:solidFill>
                  <a:schemeClr val="tx2"/>
                </a:solidFill>
                <a:latin typeface="+mn-lt"/>
              </a:rPr>
              <a:t>Commit now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4DCB81-0254-4443-9FDD-575146F14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  <a:noFill/>
          <a:ln>
            <a:noFill/>
          </a:ln>
        </p:spPr>
        <p:txBody>
          <a:bodyPr anchor="ctr">
            <a:normAutofit/>
          </a:bodyPr>
          <a:lstStyle/>
          <a:p>
            <a:pPr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GB" dirty="0">
                <a:solidFill>
                  <a:schemeClr val="tx2"/>
                </a:solidFill>
              </a:rPr>
              <a:t> Today is about taking action, please think about what you can do to support adults improving their English, maths, ESOL and digital skills.</a:t>
            </a:r>
          </a:p>
          <a:p>
            <a:pPr marL="0" indent="0">
              <a:buNone/>
            </a:pPr>
            <a:endParaRPr lang="en-GB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tx2"/>
              </a:solidFill>
            </a:endParaRP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GB" dirty="0">
                <a:solidFill>
                  <a:schemeClr val="tx2"/>
                </a:solidFill>
              </a:rPr>
              <a:t> Use twitter </a:t>
            </a:r>
            <a:r>
              <a:rPr lang="en-GB" sz="4000" b="1" dirty="0">
                <a:solidFill>
                  <a:schemeClr val="tx2"/>
                </a:solidFill>
              </a:rPr>
              <a:t>#SFL21to31 </a:t>
            </a:r>
            <a:r>
              <a:rPr lang="en-GB" dirty="0">
                <a:solidFill>
                  <a:schemeClr val="tx2"/>
                </a:solidFill>
              </a:rPr>
              <a:t>to let others know what you intend to do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1B5CA8-36E1-41FA-974D-8507DF2B8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F163-C182-40CA-B4A0-BEDE497E081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5134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8" name="Rectangle 134">
            <a:extLst>
              <a:ext uri="{FF2B5EF4-FFF2-40B4-BE49-F238E27FC236}">
                <a16:creationId xmlns:a16="http://schemas.microsoft.com/office/drawing/2014/main" id="{D1942232-83D0-49E2-AF9B-1F97E3C1EF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9" name="Rectangle 136">
            <a:extLst>
              <a:ext uri="{FF2B5EF4-FFF2-40B4-BE49-F238E27FC236}">
                <a16:creationId xmlns:a16="http://schemas.microsoft.com/office/drawing/2014/main" id="{E9E70D72-6E23-4015-A4A6-85C120C191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B30866-98EF-43A7-8747-5A8BA3D11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576" y="1163848"/>
            <a:ext cx="9829800" cy="1325880"/>
          </a:xfrm>
        </p:spPr>
        <p:txBody>
          <a:bodyPr anchor="b">
            <a:normAutofit/>
          </a:bodyPr>
          <a:lstStyle/>
          <a:p>
            <a:pPr algn="ctr"/>
            <a:r>
              <a:rPr lang="en-GB" sz="8000" b="1" dirty="0">
                <a:solidFill>
                  <a:schemeClr val="accent1"/>
                </a:solidFill>
                <a:latin typeface="+mn-lt"/>
              </a:rPr>
              <a:t>Opening</a:t>
            </a:r>
          </a:p>
        </p:txBody>
      </p:sp>
      <p:grpSp>
        <p:nvGrpSpPr>
          <p:cNvPr id="1030" name="Group 138">
            <a:extLst>
              <a:ext uri="{FF2B5EF4-FFF2-40B4-BE49-F238E27FC236}">
                <a16:creationId xmlns:a16="http://schemas.microsoft.com/office/drawing/2014/main" id="{C28A977F-B603-4D81-B0FC-C8DE048A7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1"/>
            <a:ext cx="3362070" cy="2522848"/>
            <a:chOff x="-305" y="-1"/>
            <a:chExt cx="3832880" cy="2876136"/>
          </a:xfrm>
        </p:grpSpPr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0183CE8C-E039-4B2F-A36E-5FD5CD5DE1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1" name="Freeform: Shape 140">
              <a:extLst>
                <a:ext uri="{FF2B5EF4-FFF2-40B4-BE49-F238E27FC236}">
                  <a16:creationId xmlns:a16="http://schemas.microsoft.com/office/drawing/2014/main" id="{3EB77281-FAB4-40D0-B3F3-264EC4AB20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815E59F3-75FC-494F-8737-5F00A4964F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3ADDCFA-B066-4D79-AB71-062E66E58F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26" name="Picture 2" descr="Tarnished' Tories must undergo radical change, says former minister |  Conservatives | The Guardian">
            <a:extLst>
              <a:ext uri="{FF2B5EF4-FFF2-40B4-BE49-F238E27FC236}">
                <a16:creationId xmlns:a16="http://schemas.microsoft.com/office/drawing/2014/main" id="{856ACD2B-900C-4447-B537-6D0810F4E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4671" y="2959971"/>
            <a:ext cx="4954693" cy="297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4FF5BE-9602-4FCF-9172-BE5DA8D8E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4871" y="2827419"/>
            <a:ext cx="5401700" cy="322762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3600" b="1" dirty="0">
                <a:solidFill>
                  <a:schemeClr val="tx2"/>
                </a:solidFill>
              </a:rPr>
              <a:t>Rt. Hon. Robert Halfon MP</a:t>
            </a:r>
          </a:p>
          <a:p>
            <a:pPr marL="0" indent="0">
              <a:buNone/>
            </a:pPr>
            <a:r>
              <a:rPr lang="en-GB" sz="3600" b="1" dirty="0">
                <a:solidFill>
                  <a:schemeClr val="tx2"/>
                </a:solidFill>
              </a:rPr>
              <a:t>Chair of the Education Select Committee </a:t>
            </a:r>
          </a:p>
        </p:txBody>
      </p: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C78D9229-E61D-4FEE-8321-2F8B64A8CA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 flipH="1">
            <a:off x="10186037" y="4852038"/>
            <a:ext cx="2151670" cy="1860256"/>
            <a:chOff x="-305" y="-4155"/>
            <a:chExt cx="2514948" cy="2174333"/>
          </a:xfrm>
        </p:grpSpPr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1FDD3CCB-26A3-4D79-AEB6-7A60CF980D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E9AC4470-5113-4709-B29F-CDB937F254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3E0D146C-9DAB-421E-AE88-5F854BF3F7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12EB32A5-4408-4F6C-84B2-F9A908237A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568377-32F9-4D47-99A0-0D88D1640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F163-C182-40CA-B4A0-BEDE497E081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7070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8EB6E95-9C89-4CFF-A598-F278D0DFB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74CD0F4-EA2A-4E5D-AE73-1112C1CA2A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B30866-98EF-43A7-8747-5A8BA3D11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365403"/>
            <a:ext cx="6196391" cy="412719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200" b="1" kern="1200" dirty="0">
                <a:solidFill>
                  <a:schemeClr val="accent1"/>
                </a:solidFill>
                <a:latin typeface="+mn-lt"/>
                <a:ea typeface="+mj-ea"/>
                <a:cs typeface="+mj-cs"/>
              </a:rPr>
              <a:t>Learner Journey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4FF5BE-9602-4FCF-9172-BE5DA8D8E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8044" y="1200627"/>
            <a:ext cx="6027208" cy="44567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36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Alex Stevenson from Learning</a:t>
            </a:r>
            <a:r>
              <a:rPr lang="en-US" sz="3600" b="1" dirty="0">
                <a:solidFill>
                  <a:schemeClr val="tx2"/>
                </a:solidFill>
              </a:rPr>
              <a:t> </a:t>
            </a:r>
            <a:r>
              <a:rPr lang="en-US" sz="36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and Work </a:t>
            </a:r>
          </a:p>
          <a:p>
            <a:pPr marL="0" indent="0">
              <a:buNone/>
            </a:pPr>
            <a:r>
              <a:rPr lang="en-US" sz="36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talks with </a:t>
            </a:r>
          </a:p>
          <a:p>
            <a:pPr marL="0" indent="0">
              <a:buNone/>
            </a:pPr>
            <a:r>
              <a:rPr lang="en-US" sz="36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Hannah Wilkins about her learning journey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1EDC8FC-C3D1-4FE4-8E66-29767478D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67135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1638344-E7F0-4958-8208-ADCB822569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E1970FB-4D97-4834-84EC-E48B27CC19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EA7D5D6-1774-4826-A365-56CA591C9C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9CE5CDD-EDFB-416F-889C-A7DB46AA9A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BC136B2-4D8D-4561-95D5-56167F4116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114799"/>
            <a:ext cx="3655725" cy="2743201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C3B060E-7597-4B31-9EBE-16DBC974C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37A35E4-8449-4A65-9CFF-F87916203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5774B36-1747-45AE-82C4-C5BA90C518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022F94E-D4FB-4369-A3EE-7D82330BA4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0966E3-53A1-4DC0-894B-1107D5CA4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F163-C182-40CA-B4A0-BEDE497E081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4044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D1942232-83D0-49E2-AF9B-1F97E3C1EF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9E70D72-6E23-4015-A4A6-85C120C191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B30866-98EF-43A7-8747-5A8BA3D11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576" y="1163848"/>
            <a:ext cx="9829800" cy="1325880"/>
          </a:xfrm>
        </p:spPr>
        <p:txBody>
          <a:bodyPr anchor="b">
            <a:normAutofit/>
          </a:bodyPr>
          <a:lstStyle/>
          <a:p>
            <a:pPr algn="ctr"/>
            <a:r>
              <a:rPr lang="en-GB" b="1" dirty="0">
                <a:solidFill>
                  <a:schemeClr val="accent1"/>
                </a:solidFill>
                <a:latin typeface="+mn-lt"/>
              </a:rPr>
              <a:t>Overcoming Difficulties in Life 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C28A977F-B603-4D81-B0FC-C8DE048A7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1"/>
            <a:ext cx="3362070" cy="2522848"/>
            <a:chOff x="-305" y="-1"/>
            <a:chExt cx="3832880" cy="2876136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0183CE8C-E039-4B2F-A36E-5FD5CD5DE1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3EB77281-FAB4-40D0-B3F3-264EC4AB20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815E59F3-75FC-494F-8737-5F00A4964F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3ADDCFA-B066-4D79-AB71-062E66E58F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074" name="Picture 2" descr="The Repair Shop: meet Jay Blades' family partner, children, sibling and  more | HELLO!">
            <a:extLst>
              <a:ext uri="{FF2B5EF4-FFF2-40B4-BE49-F238E27FC236}">
                <a16:creationId xmlns:a16="http://schemas.microsoft.com/office/drawing/2014/main" id="{845F0A3F-4789-4ECD-A94E-22B765175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4671" y="2959971"/>
            <a:ext cx="4954693" cy="297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4FF5BE-9602-4FCF-9172-BE5DA8D8E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4871" y="2827419"/>
            <a:ext cx="5029200" cy="322762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1800" b="1" dirty="0">
                <a:solidFill>
                  <a:schemeClr val="tx2"/>
                </a:solidFill>
              </a:rPr>
              <a:t>Jay Blades, Presenter Repair Shop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C78D9229-E61D-4FEE-8321-2F8B64A8CA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 flipH="1">
            <a:off x="10186037" y="4852038"/>
            <a:ext cx="2151670" cy="1860256"/>
            <a:chOff x="-305" y="-4155"/>
            <a:chExt cx="2514948" cy="2174333"/>
          </a:xfrm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1FDD3CCB-26A3-4D79-AEB6-7A60CF980D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9AC4470-5113-4709-B29F-CDB937F254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3E0D146C-9DAB-421E-AE88-5F854BF3F7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12EB32A5-4408-4F6C-84B2-F9A908237A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E14DA0-1C42-495A-8E54-BD189DDA6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F163-C182-40CA-B4A0-BEDE497E081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0229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CF75AD06-DFC4-4B3A-8490-330823D081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C587C93-0840-40DF-96D5-D1F2137E64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D7341B-1720-4C7D-A6BB-19078ED9E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401859"/>
            <a:ext cx="4130185" cy="4054282"/>
          </a:xfrm>
        </p:spPr>
        <p:txBody>
          <a:bodyPr>
            <a:normAutofit/>
          </a:bodyPr>
          <a:lstStyle/>
          <a:p>
            <a:pPr>
              <a:buClr>
                <a:srgbClr val="FF0066"/>
              </a:buClr>
            </a:pPr>
            <a:br>
              <a:rPr lang="en-GB" altLang="en-US" sz="3600" dirty="0">
                <a:solidFill>
                  <a:schemeClr val="tx2"/>
                </a:solidFill>
              </a:rPr>
            </a:br>
            <a:br>
              <a:rPr lang="en-GB" altLang="en-US" sz="3600" dirty="0">
                <a:solidFill>
                  <a:schemeClr val="tx2"/>
                </a:solidFill>
              </a:rPr>
            </a:br>
            <a:br>
              <a:rPr lang="en-GB" altLang="en-US" sz="3600" dirty="0">
                <a:solidFill>
                  <a:schemeClr val="tx2"/>
                </a:solidFill>
              </a:rPr>
            </a:br>
            <a:br>
              <a:rPr lang="en-GB" altLang="en-US" sz="3600" dirty="0">
                <a:solidFill>
                  <a:schemeClr val="tx2"/>
                </a:solidFill>
                <a:latin typeface="+mn-lt"/>
              </a:rPr>
            </a:br>
            <a:br>
              <a:rPr lang="en-GB" altLang="en-US" sz="3600" dirty="0">
                <a:solidFill>
                  <a:schemeClr val="tx2"/>
                </a:solidFill>
                <a:latin typeface="Tahoma" panose="020B0604030504040204" pitchFamily="34" charset="0"/>
              </a:rPr>
            </a:br>
            <a:endParaRPr lang="en-GB" sz="3600" dirty="0">
              <a:solidFill>
                <a:schemeClr val="tx2"/>
              </a:solidFill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E02D55A-F529-4B19-BAF9-F63240A7B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3839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0367E3C-3947-493D-9458-5955DB20AE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1E8D9785-21DB-4CE6-B138-2999AD6161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3AA5AD5-8F29-4165-8112-305DDDDDD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A4EC0CF-F38F-4D7F-B48D-9A26E814DF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7F24E-3AC9-4093-94E4-1259A58200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3729" y="1828800"/>
            <a:ext cx="10254899" cy="3661878"/>
          </a:xfrm>
        </p:spPr>
        <p:txBody>
          <a:bodyPr anchor="ctr">
            <a:normAutofit fontScale="25000" lnSpcReduction="20000"/>
          </a:bodyPr>
          <a:lstStyle/>
          <a:p>
            <a:pPr marL="0" indent="0">
              <a:buNone/>
            </a:pPr>
            <a:r>
              <a:rPr lang="en-GB" altLang="en-US" sz="9600" b="1" dirty="0">
                <a:solidFill>
                  <a:schemeClr val="accent1"/>
                </a:solidFill>
              </a:rPr>
              <a:t>The Problem/Challenge and Scale in 2000</a:t>
            </a:r>
          </a:p>
          <a:p>
            <a:pPr>
              <a:buClr>
                <a:schemeClr val="accent6"/>
              </a:buClr>
              <a:buSzPct val="110000"/>
              <a:buFont typeface="Wingdings" panose="05000000000000000000" pitchFamily="2" charset="2"/>
              <a:buChar char="q"/>
            </a:pPr>
            <a:r>
              <a:rPr lang="en-GB" altLang="en-US" sz="9600" dirty="0">
                <a:solidFill>
                  <a:schemeClr val="tx2"/>
                </a:solidFill>
              </a:rPr>
              <a:t> Large Scale - Up to 7 million below level 1 in literacy and more in numeracy</a:t>
            </a:r>
            <a:endParaRPr lang="en-GB" altLang="en-US" sz="9600" dirty="0">
              <a:solidFill>
                <a:schemeClr val="tx2"/>
              </a:solidFill>
              <a:latin typeface="Tahoma" panose="020B0604030504040204" pitchFamily="34" charset="0"/>
            </a:endParaRPr>
          </a:p>
          <a:p>
            <a:pPr>
              <a:buClr>
                <a:schemeClr val="accent6"/>
              </a:buClr>
              <a:buSzPct val="110000"/>
              <a:buFont typeface="Wingdings" panose="05000000000000000000" pitchFamily="2" charset="2"/>
              <a:buChar char="q"/>
            </a:pPr>
            <a:r>
              <a:rPr kumimoji="1" lang="en-GB" altLang="en-US" sz="9600" dirty="0">
                <a:solidFill>
                  <a:schemeClr val="tx2"/>
                </a:solidFill>
              </a:rPr>
              <a:t> Culture and Learner Motivation</a:t>
            </a:r>
          </a:p>
          <a:p>
            <a:pPr>
              <a:buClr>
                <a:schemeClr val="accent6"/>
              </a:buClr>
              <a:buSzPct val="110000"/>
              <a:buFont typeface="Wingdings" panose="05000000000000000000" pitchFamily="2" charset="2"/>
              <a:buChar char="q"/>
            </a:pPr>
            <a:r>
              <a:rPr kumimoji="1" lang="en-GB" altLang="en-US" sz="9600" dirty="0">
                <a:solidFill>
                  <a:schemeClr val="tx2"/>
                </a:solidFill>
              </a:rPr>
              <a:t> Quality of Provision and Learner Perception</a:t>
            </a:r>
          </a:p>
          <a:p>
            <a:pPr>
              <a:buClr>
                <a:schemeClr val="accent6"/>
              </a:buClr>
              <a:buSzPct val="110000"/>
              <a:buFont typeface="Wingdings" panose="05000000000000000000" pitchFamily="2" charset="2"/>
              <a:buChar char="q"/>
            </a:pPr>
            <a:endParaRPr lang="en-GB" altLang="en-US" sz="1800" dirty="0">
              <a:solidFill>
                <a:schemeClr val="tx2"/>
              </a:solidFill>
              <a:latin typeface="Tahoma" panose="020B0604030504040204" pitchFamily="34" charset="0"/>
            </a:endParaRPr>
          </a:p>
          <a:p>
            <a:pPr>
              <a:buClr>
                <a:schemeClr val="accent6"/>
              </a:buClr>
              <a:buSzPct val="110000"/>
              <a:buFont typeface="Wingdings" panose="05000000000000000000" pitchFamily="2" charset="2"/>
              <a:buChar char="q"/>
            </a:pPr>
            <a:endParaRPr lang="en-GB" altLang="en-US" sz="1800" dirty="0">
              <a:solidFill>
                <a:schemeClr val="tx2"/>
              </a:solidFill>
              <a:latin typeface="Tahoma" panose="020B0604030504040204" pitchFamily="34" charset="0"/>
            </a:endParaRPr>
          </a:p>
          <a:p>
            <a:pPr marL="0" indent="0">
              <a:buClr>
                <a:schemeClr val="accent6"/>
              </a:buClr>
              <a:buSzPct val="110000"/>
              <a:buNone/>
            </a:pPr>
            <a:endParaRPr lang="en-GB" altLang="en-US" sz="7800" dirty="0">
              <a:solidFill>
                <a:schemeClr val="tx2"/>
              </a:solidFill>
              <a:latin typeface="Tahoma" panose="020B0604030504040204" pitchFamily="34" charset="0"/>
            </a:endParaRPr>
          </a:p>
          <a:p>
            <a:pPr marL="0" indent="0">
              <a:buClr>
                <a:schemeClr val="accent6"/>
              </a:buClr>
              <a:buSzPct val="110000"/>
              <a:buNone/>
            </a:pPr>
            <a:r>
              <a:rPr lang="en-GB" altLang="en-US" sz="9600" b="1" dirty="0">
                <a:solidFill>
                  <a:schemeClr val="accent1"/>
                </a:solidFill>
              </a:rPr>
              <a:t>The Problem/Challenge and Scale in 2021</a:t>
            </a:r>
          </a:p>
          <a:p>
            <a:pPr>
              <a:buClr>
                <a:schemeClr val="accent6"/>
              </a:buClr>
              <a:buSzPct val="110000"/>
              <a:buFont typeface="Wingdings" panose="05000000000000000000" pitchFamily="2" charset="2"/>
              <a:buChar char="q"/>
            </a:pPr>
            <a:r>
              <a:rPr lang="en-GB" altLang="en-US" sz="9600" b="1" dirty="0">
                <a:solidFill>
                  <a:schemeClr val="tx2"/>
                </a:solidFill>
              </a:rPr>
              <a:t> </a:t>
            </a:r>
            <a:r>
              <a:rPr lang="en-GB" altLang="en-US" sz="9600" dirty="0">
                <a:solidFill>
                  <a:schemeClr val="tx2"/>
                </a:solidFill>
                <a:latin typeface="+mn-lt"/>
              </a:rPr>
              <a:t>Up to 9 million with poor basic literacy and more in numeracy</a:t>
            </a:r>
          </a:p>
          <a:p>
            <a:pPr>
              <a:buClr>
                <a:schemeClr val="accent6"/>
              </a:buClr>
              <a:buSzPct val="110000"/>
              <a:buFont typeface="Wingdings" panose="05000000000000000000" pitchFamily="2" charset="2"/>
              <a:buChar char="q"/>
            </a:pPr>
            <a:r>
              <a:rPr lang="en-GB" altLang="en-US" sz="9600" dirty="0">
                <a:solidFill>
                  <a:schemeClr val="tx2"/>
                </a:solidFill>
                <a:latin typeface="+mn-lt"/>
              </a:rPr>
              <a:t> 17.3 million needing digital skills for work</a:t>
            </a:r>
            <a:endParaRPr lang="en-GB" sz="9600" dirty="0">
              <a:solidFill>
                <a:schemeClr val="tx2"/>
              </a:solidFill>
            </a:endParaRPr>
          </a:p>
          <a:p>
            <a:pPr marL="0" indent="0">
              <a:buNone/>
            </a:pPr>
            <a:br>
              <a:rPr lang="en-GB" altLang="en-US" sz="1800" dirty="0">
                <a:solidFill>
                  <a:schemeClr val="tx2"/>
                </a:solidFill>
                <a:latin typeface="+mn-lt"/>
              </a:rPr>
            </a:br>
            <a:endParaRPr lang="en-GB" altLang="en-US" sz="18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GB" sz="1800" dirty="0">
              <a:solidFill>
                <a:schemeClr val="tx2"/>
              </a:solidFill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7A3A52F-BCB3-444D-9372-EE018B135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535970" y="4114799"/>
            <a:ext cx="3655725" cy="2743201"/>
            <a:chOff x="-305" y="-1"/>
            <a:chExt cx="3832880" cy="2876136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91E32C13-DED6-4967-85B8-68DD77103F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8DDA515-BC6A-47FB-951E-E1E7928750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97EEFA7-6787-4EC0-8284-6D3D27306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1A9621AC-50AB-4B43-896D-78FE571A38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26">
            <a:extLst>
              <a:ext uri="{FF2B5EF4-FFF2-40B4-BE49-F238E27FC236}">
                <a16:creationId xmlns:a16="http://schemas.microsoft.com/office/drawing/2014/main" id="{09490579-0D6F-41BE-86F9-9B9AEE58EF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8086" y="457200"/>
            <a:ext cx="8160664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3500000" algn="ctr" rotWithShape="0">
                    <a:schemeClr val="tx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GB" altLang="en-US" sz="3600">
              <a:solidFill>
                <a:srgbClr val="FF0066"/>
              </a:solidFill>
            </a:endParaRPr>
          </a:p>
        </p:txBody>
      </p:sp>
      <p:sp>
        <p:nvSpPr>
          <p:cNvPr id="17" name="Rectangle 1026">
            <a:extLst>
              <a:ext uri="{FF2B5EF4-FFF2-40B4-BE49-F238E27FC236}">
                <a16:creationId xmlns:a16="http://schemas.microsoft.com/office/drawing/2014/main" id="{2AFD53FB-C969-45E8-8C3B-2510D38FFE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7584" y="372260"/>
            <a:ext cx="7129462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3500000" algn="ctr" rotWithShape="0">
                    <a:schemeClr val="tx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5400" b="1" dirty="0">
                <a:solidFill>
                  <a:schemeClr val="accent1"/>
                </a:solidFill>
                <a:latin typeface="+mn-lt"/>
              </a:rPr>
              <a:t>Why are we here today?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462209-6ADD-41FF-8EF1-1EB86B9BF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F163-C182-40CA-B4A0-BEDE497E081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3359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27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92E030-2723-4FFA-B05F-D3AFA79BD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842237" cy="1325563"/>
          </a:xfrm>
        </p:spPr>
        <p:txBody>
          <a:bodyPr>
            <a:normAutofit/>
          </a:bodyPr>
          <a:lstStyle/>
          <a:p>
            <a:r>
              <a:rPr lang="en-GB" sz="5600" b="1" dirty="0">
                <a:solidFill>
                  <a:schemeClr val="accent1"/>
                </a:solidFill>
                <a:latin typeface="+mn-lt"/>
              </a:rPr>
              <a:t>Participation  Freefall </a:t>
            </a:r>
          </a:p>
        </p:txBody>
      </p:sp>
      <p:cxnSp>
        <p:nvCxnSpPr>
          <p:cNvPr id="46" name="Straight Connector 29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Graphic 12">
            <a:extLst>
              <a:ext uri="{FF2B5EF4-FFF2-40B4-BE49-F238E27FC236}">
                <a16:creationId xmlns:a16="http://schemas.microsoft.com/office/drawing/2014/main" id="{58BDB0EE-D238-415B-9ED8-62AA6AB2A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03882" y="591829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8" name="Graphic 11">
            <a:extLst>
              <a:ext uri="{FF2B5EF4-FFF2-40B4-BE49-F238E27FC236}">
                <a16:creationId xmlns:a16="http://schemas.microsoft.com/office/drawing/2014/main" id="{C5B55FC3-961D-4325-82F1-DE92B0D04E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62662" y="821124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9" name="Graphic 13">
            <a:extLst>
              <a:ext uri="{FF2B5EF4-FFF2-40B4-BE49-F238E27FC236}">
                <a16:creationId xmlns:a16="http://schemas.microsoft.com/office/drawing/2014/main" id="{4C8AB332-D09E-4F28-943C-DABDD4716A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88342" y="1336268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aphicFrame>
        <p:nvGraphicFramePr>
          <p:cNvPr id="50" name="Content Placeholder 2">
            <a:extLst>
              <a:ext uri="{FF2B5EF4-FFF2-40B4-BE49-F238E27FC236}">
                <a16:creationId xmlns:a16="http://schemas.microsoft.com/office/drawing/2014/main" id="{FD444CA4-91BF-448B-A6E5-825A0A9441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8051920"/>
              </p:ext>
            </p:extLst>
          </p:nvPr>
        </p:nvGraphicFramePr>
        <p:xfrm>
          <a:off x="715890" y="1820794"/>
          <a:ext cx="10546751" cy="42181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DDE9FF7-9B0C-4C12-B16B-ADBFA0512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F163-C182-40CA-B4A0-BEDE497E081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6989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33E5684F-9524-414B-ADBE-BAE7E0D730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080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2858B3-7962-4853-85DE-6115AAED3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90"/>
            <a:ext cx="3999971" cy="168634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000" b="1" kern="1200">
                <a:latin typeface="+mj-lt"/>
                <a:ea typeface="+mj-ea"/>
                <a:cs typeface="+mj-cs"/>
              </a:rPr>
              <a:t>Results of our consultation </a:t>
            </a:r>
          </a:p>
        </p:txBody>
      </p:sp>
      <p:sp>
        <p:nvSpPr>
          <p:cNvPr id="40" name="Content Placeholder 39">
            <a:extLst>
              <a:ext uri="{FF2B5EF4-FFF2-40B4-BE49-F238E27FC236}">
                <a16:creationId xmlns:a16="http://schemas.microsoft.com/office/drawing/2014/main" id="{D37540A9-BAE0-47BC-B5A2-D793A31E09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15254"/>
            <a:ext cx="3999971" cy="3707050"/>
          </a:xfrm>
        </p:spPr>
        <p:txBody>
          <a:bodyPr>
            <a:normAutofit/>
          </a:bodyPr>
          <a:lstStyle/>
          <a:p>
            <a:endParaRPr lang="en-US" sz="20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1A7230-29E8-47C8-999E-A271A01B22A5}"/>
              </a:ext>
            </a:extLst>
          </p:cNvPr>
          <p:cNvPicPr/>
          <p:nvPr/>
        </p:nvPicPr>
        <p:blipFill rotWithShape="1">
          <a:blip r:embed="rId2"/>
          <a:srcRect b="27325"/>
          <a:stretch/>
        </p:blipFill>
        <p:spPr bwMode="auto">
          <a:xfrm>
            <a:off x="8171344" y="2317283"/>
            <a:ext cx="3910429" cy="4235916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BDBFE64-1BD3-430F-9808-E600C58DBFC7}"/>
              </a:ext>
            </a:extLst>
          </p:cNvPr>
          <p:cNvPicPr>
            <a:picLocks/>
          </p:cNvPicPr>
          <p:nvPr/>
        </p:nvPicPr>
        <p:blipFill rotWithShape="1">
          <a:blip r:embed="rId3"/>
          <a:srcRect r="7730" b="22207"/>
          <a:stretch/>
        </p:blipFill>
        <p:spPr bwMode="auto">
          <a:xfrm>
            <a:off x="110228" y="2317282"/>
            <a:ext cx="3999972" cy="4235917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B4365C-3D47-4581-82E0-411793BB5B58}"/>
              </a:ext>
            </a:extLst>
          </p:cNvPr>
          <p:cNvPicPr/>
          <p:nvPr/>
        </p:nvPicPr>
        <p:blipFill rotWithShape="1">
          <a:blip r:embed="rId4"/>
          <a:srcRect r="8076" b="24454"/>
          <a:stretch/>
        </p:blipFill>
        <p:spPr bwMode="auto">
          <a:xfrm>
            <a:off x="4271229" y="2317282"/>
            <a:ext cx="3843737" cy="4235916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A62D13C4-7CFF-4491-94F8-B146A374C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F163-C182-40CA-B4A0-BEDE497E081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6130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4E89D6F-F8E3-4CAB-BDC8-365158FA8411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53330"/>
            <a:ext cx="3931088" cy="43513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76549A-A9A4-487C-922A-19D239422AF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4203231" y="1220673"/>
            <a:ext cx="3841312" cy="43513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B67B40-2CB2-4B1C-B676-BF6B8C363589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8371114" y="1220673"/>
            <a:ext cx="3455975" cy="4383995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D36E5A-4942-4A24-A179-22BF0A77D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F163-C182-40CA-B4A0-BEDE497E081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9166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7F55EAC-550A-4BDD-9099-3F20B8FA0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C4F5A5F-493F-49AE-89B6-D5AF5EBC8B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724001 w 12192000"/>
              <a:gd name="connsiteY0" fmla="*/ 434021 h 6858000"/>
              <a:gd name="connsiteX1" fmla="*/ 6471155 w 12192000"/>
              <a:gd name="connsiteY1" fmla="*/ 434599 h 6858000"/>
              <a:gd name="connsiteX2" fmla="*/ 5384913 w 12192000"/>
              <a:gd name="connsiteY2" fmla="*/ 497971 h 6858000"/>
              <a:gd name="connsiteX3" fmla="*/ 4818280 w 12192000"/>
              <a:gd name="connsiteY3" fmla="*/ 541802 h 6858000"/>
              <a:gd name="connsiteX4" fmla="*/ 3965428 w 12192000"/>
              <a:gd name="connsiteY4" fmla="*/ 675942 h 6858000"/>
              <a:gd name="connsiteX5" fmla="*/ 3699528 w 12192000"/>
              <a:gd name="connsiteY5" fmla="*/ 770472 h 6858000"/>
              <a:gd name="connsiteX6" fmla="*/ 3438854 w 12192000"/>
              <a:gd name="connsiteY6" fmla="*/ 834899 h 6858000"/>
              <a:gd name="connsiteX7" fmla="*/ 3367443 w 12192000"/>
              <a:gd name="connsiteY7" fmla="*/ 893518 h 6858000"/>
              <a:gd name="connsiteX8" fmla="*/ 3467301 w 12192000"/>
              <a:gd name="connsiteY8" fmla="*/ 953722 h 6858000"/>
              <a:gd name="connsiteX9" fmla="*/ 3889955 w 12192000"/>
              <a:gd name="connsiteY9" fmla="*/ 977486 h 6858000"/>
              <a:gd name="connsiteX10" fmla="*/ 3502135 w 12192000"/>
              <a:gd name="connsiteY10" fmla="*/ 1054062 h 6858000"/>
              <a:gd name="connsiteX11" fmla="*/ 4072832 w 12192000"/>
              <a:gd name="connsiteY11" fmla="*/ 1017622 h 6858000"/>
              <a:gd name="connsiteX12" fmla="*/ 4244099 w 12192000"/>
              <a:gd name="connsiteY12" fmla="*/ 1030825 h 6858000"/>
              <a:gd name="connsiteX13" fmla="*/ 4095475 w 12192000"/>
              <a:gd name="connsiteY13" fmla="*/ 1092084 h 6858000"/>
              <a:gd name="connsiteX14" fmla="*/ 3327386 w 12192000"/>
              <a:gd name="connsiteY14" fmla="*/ 1215660 h 6858000"/>
              <a:gd name="connsiteX15" fmla="*/ 3254813 w 12192000"/>
              <a:gd name="connsiteY15" fmla="*/ 1226749 h 6858000"/>
              <a:gd name="connsiteX16" fmla="*/ 2776427 w 12192000"/>
              <a:gd name="connsiteY16" fmla="*/ 1401552 h 6858000"/>
              <a:gd name="connsiteX17" fmla="*/ 3063226 w 12192000"/>
              <a:gd name="connsiteY17" fmla="*/ 1384124 h 6858000"/>
              <a:gd name="connsiteX18" fmla="*/ 2754945 w 12192000"/>
              <a:gd name="connsiteY18" fmla="*/ 1495025 h 6858000"/>
              <a:gd name="connsiteX19" fmla="*/ 2381061 w 12192000"/>
              <a:gd name="connsiteY19" fmla="*/ 1619658 h 6858000"/>
              <a:gd name="connsiteX20" fmla="*/ 2008336 w 12192000"/>
              <a:gd name="connsiteY20" fmla="*/ 1814527 h 6858000"/>
              <a:gd name="connsiteX21" fmla="*/ 1740695 w 12192000"/>
              <a:gd name="connsiteY21" fmla="*/ 1914337 h 6858000"/>
              <a:gd name="connsiteX22" fmla="*/ 1787720 w 12192000"/>
              <a:gd name="connsiteY22" fmla="*/ 1991970 h 6858000"/>
              <a:gd name="connsiteX23" fmla="*/ 1754048 w 12192000"/>
              <a:gd name="connsiteY23" fmla="*/ 2078049 h 6858000"/>
              <a:gd name="connsiteX24" fmla="*/ 2228951 w 12192000"/>
              <a:gd name="connsiteY24" fmla="*/ 1996721 h 6858000"/>
              <a:gd name="connsiteX25" fmla="*/ 2054781 w 12192000"/>
              <a:gd name="connsiteY25" fmla="*/ 2053228 h 6858000"/>
              <a:gd name="connsiteX26" fmla="*/ 1985693 w 12192000"/>
              <a:gd name="connsiteY26" fmla="*/ 2109207 h 6858000"/>
              <a:gd name="connsiteX27" fmla="*/ 2061168 w 12192000"/>
              <a:gd name="connsiteY27" fmla="*/ 2130859 h 6858000"/>
              <a:gd name="connsiteX28" fmla="*/ 2388026 w 12192000"/>
              <a:gd name="connsiteY28" fmla="*/ 2184726 h 6858000"/>
              <a:gd name="connsiteX29" fmla="*/ 1560719 w 12192000"/>
              <a:gd name="connsiteY29" fmla="*/ 2384876 h 6858000"/>
              <a:gd name="connsiteX30" fmla="*/ 1679734 w 12192000"/>
              <a:gd name="connsiteY30" fmla="*/ 2400191 h 6858000"/>
              <a:gd name="connsiteX31" fmla="*/ 2882089 w 12192000"/>
              <a:gd name="connsiteY31" fmla="*/ 2383292 h 6858000"/>
              <a:gd name="connsiteX32" fmla="*/ 3116638 w 12192000"/>
              <a:gd name="connsiteY32" fmla="*/ 2359528 h 6858000"/>
              <a:gd name="connsiteX33" fmla="*/ 2897765 w 12192000"/>
              <a:gd name="connsiteY33" fmla="*/ 2758243 h 6858000"/>
              <a:gd name="connsiteX34" fmla="*/ 2981367 w 12192000"/>
              <a:gd name="connsiteY34" fmla="*/ 2829008 h 6858000"/>
              <a:gd name="connsiteX35" fmla="*/ 2682955 w 12192000"/>
              <a:gd name="connsiteY35" fmla="*/ 2846436 h 6858000"/>
              <a:gd name="connsiteX36" fmla="*/ 2099485 w 12192000"/>
              <a:gd name="connsiteY36" fmla="*/ 3066653 h 6858000"/>
              <a:gd name="connsiteX37" fmla="*/ 1807460 w 12192000"/>
              <a:gd name="connsiteY37" fmla="*/ 3454808 h 6858000"/>
              <a:gd name="connsiteX38" fmla="*/ 1921251 w 12192000"/>
              <a:gd name="connsiteY38" fmla="*/ 3540889 h 6858000"/>
              <a:gd name="connsiteX39" fmla="*/ 1453313 w 12192000"/>
              <a:gd name="connsiteY39" fmla="*/ 3637002 h 6858000"/>
              <a:gd name="connsiteX40" fmla="*/ 1686122 w 12192000"/>
              <a:gd name="connsiteY40" fmla="*/ 3667634 h 6858000"/>
              <a:gd name="connsiteX41" fmla="*/ 1513692 w 12192000"/>
              <a:gd name="connsiteY41" fmla="*/ 3725196 h 6858000"/>
              <a:gd name="connsiteX42" fmla="*/ 1369711 w 12192000"/>
              <a:gd name="connsiteY42" fmla="*/ 3826063 h 6858000"/>
              <a:gd name="connsiteX43" fmla="*/ 2051298 w 12192000"/>
              <a:gd name="connsiteY43" fmla="*/ 3754242 h 6858000"/>
              <a:gd name="connsiteX44" fmla="*/ 2245207 w 12192000"/>
              <a:gd name="connsiteY44" fmla="*/ 3797018 h 6858000"/>
              <a:gd name="connsiteX45" fmla="*/ 2353192 w 12192000"/>
              <a:gd name="connsiteY45" fmla="*/ 3796489 h 6858000"/>
              <a:gd name="connsiteX46" fmla="*/ 2490207 w 12192000"/>
              <a:gd name="connsiteY46" fmla="*/ 3801242 h 6858000"/>
              <a:gd name="connsiteX47" fmla="*/ 2375835 w 12192000"/>
              <a:gd name="connsiteY47" fmla="*/ 3839794 h 6858000"/>
              <a:gd name="connsiteX48" fmla="*/ 2522138 w 12192000"/>
              <a:gd name="connsiteY48" fmla="*/ 4009841 h 6858000"/>
              <a:gd name="connsiteX49" fmla="*/ 1998466 w 12192000"/>
              <a:gd name="connsiteY49" fmla="*/ 4130778 h 6858000"/>
              <a:gd name="connsiteX50" fmla="*/ 2114580 w 12192000"/>
              <a:gd name="connsiteY50" fmla="*/ 4154543 h 6858000"/>
              <a:gd name="connsiteX51" fmla="*/ 2177862 w 12192000"/>
              <a:gd name="connsiteY51" fmla="*/ 4189925 h 6858000"/>
              <a:gd name="connsiteX52" fmla="*/ 1868419 w 12192000"/>
              <a:gd name="connsiteY52" fmla="*/ 4382153 h 6858000"/>
              <a:gd name="connsiteX53" fmla="*/ 2279460 w 12192000"/>
              <a:gd name="connsiteY53" fmla="*/ 4356805 h 6858000"/>
              <a:gd name="connsiteX54" fmla="*/ 2029817 w 12192000"/>
              <a:gd name="connsiteY54" fmla="*/ 4468235 h 6858000"/>
              <a:gd name="connsiteX55" fmla="*/ 1560137 w 12192000"/>
              <a:gd name="connsiteY55" fmla="*/ 4730172 h 6858000"/>
              <a:gd name="connsiteX56" fmla="*/ 1956664 w 12192000"/>
              <a:gd name="connsiteY56" fmla="*/ 4820477 h 6858000"/>
              <a:gd name="connsiteX57" fmla="*/ 3268168 w 12192000"/>
              <a:gd name="connsiteY57" fmla="*/ 4852692 h 6858000"/>
              <a:gd name="connsiteX58" fmla="*/ 2807197 w 12192000"/>
              <a:gd name="connsiteY58" fmla="*/ 4939300 h 6858000"/>
              <a:gd name="connsiteX59" fmla="*/ 2721272 w 12192000"/>
              <a:gd name="connsiteY59" fmla="*/ 4970458 h 6858000"/>
              <a:gd name="connsiteX60" fmla="*/ 2802552 w 12192000"/>
              <a:gd name="connsiteY60" fmla="*/ 5014291 h 6858000"/>
              <a:gd name="connsiteX61" fmla="*/ 2537812 w 12192000"/>
              <a:gd name="connsiteY61" fmla="*/ 5053898 h 6858000"/>
              <a:gd name="connsiteX62" fmla="*/ 2569744 w 12192000"/>
              <a:gd name="connsiteY62" fmla="*/ 5153182 h 6858000"/>
              <a:gd name="connsiteX63" fmla="*/ 1987436 w 12192000"/>
              <a:gd name="connsiteY63" fmla="*/ 5334320 h 6858000"/>
              <a:gd name="connsiteX64" fmla="*/ 1972921 w 12192000"/>
              <a:gd name="connsiteY64" fmla="*/ 5382376 h 6858000"/>
              <a:gd name="connsiteX65" fmla="*/ 2341001 w 12192000"/>
              <a:gd name="connsiteY65" fmla="*/ 5360725 h 6858000"/>
              <a:gd name="connsiteX66" fmla="*/ 2710822 w 12192000"/>
              <a:gd name="connsiteY66" fmla="*/ 5418816 h 6858000"/>
              <a:gd name="connsiteX67" fmla="*/ 2833903 w 12192000"/>
              <a:gd name="connsiteY67" fmla="*/ 5413007 h 6858000"/>
              <a:gd name="connsiteX68" fmla="*/ 3011556 w 12192000"/>
              <a:gd name="connsiteY68" fmla="*/ 5399276 h 6858000"/>
              <a:gd name="connsiteX69" fmla="*/ 3254233 w 12192000"/>
              <a:gd name="connsiteY69" fmla="*/ 5439412 h 6858000"/>
              <a:gd name="connsiteX70" fmla="*/ 2792101 w 12192000"/>
              <a:gd name="connsiteY70" fmla="*/ 5471625 h 6858000"/>
              <a:gd name="connsiteX71" fmla="*/ 2977303 w 12192000"/>
              <a:gd name="connsiteY71" fmla="*/ 5539751 h 6858000"/>
              <a:gd name="connsiteX72" fmla="*/ 3656566 w 12192000"/>
              <a:gd name="connsiteY72" fmla="*/ 5678642 h 6858000"/>
              <a:gd name="connsiteX73" fmla="*/ 4858340 w 12192000"/>
              <a:gd name="connsiteY73" fmla="*/ 5969625 h 6858000"/>
              <a:gd name="connsiteX74" fmla="*/ 5296668 w 12192000"/>
              <a:gd name="connsiteY74" fmla="*/ 6043559 h 6858000"/>
              <a:gd name="connsiteX75" fmla="*/ 5456323 w 12192000"/>
              <a:gd name="connsiteY75" fmla="*/ 6042502 h 6858000"/>
              <a:gd name="connsiteX76" fmla="*/ 5267058 w 12192000"/>
              <a:gd name="connsiteY76" fmla="*/ 6100066 h 6858000"/>
              <a:gd name="connsiteX77" fmla="*/ 7095266 w 12192000"/>
              <a:gd name="connsiteY77" fmla="*/ 6287541 h 6858000"/>
              <a:gd name="connsiteX78" fmla="*/ 9707235 w 12192000"/>
              <a:gd name="connsiteY78" fmla="*/ 5994446 h 6858000"/>
              <a:gd name="connsiteX79" fmla="*/ 10083442 w 12192000"/>
              <a:gd name="connsiteY79" fmla="*/ 5678642 h 6858000"/>
              <a:gd name="connsiteX80" fmla="*/ 10338892 w 12192000"/>
              <a:gd name="connsiteY80" fmla="*/ 4650957 h 6858000"/>
              <a:gd name="connsiteX81" fmla="*/ 10628013 w 12192000"/>
              <a:gd name="connsiteY81" fmla="*/ 4411198 h 6858000"/>
              <a:gd name="connsiteX82" fmla="*/ 10802766 w 12192000"/>
              <a:gd name="connsiteY82" fmla="*/ 4258050 h 6858000"/>
              <a:gd name="connsiteX83" fmla="*/ 10614662 w 12192000"/>
              <a:gd name="connsiteY83" fmla="*/ 4150318 h 6858000"/>
              <a:gd name="connsiteX84" fmla="*/ 10681427 w 12192000"/>
              <a:gd name="connsiteY84" fmla="*/ 4054203 h 6858000"/>
              <a:gd name="connsiteX85" fmla="*/ 10520029 w 12192000"/>
              <a:gd name="connsiteY85" fmla="*/ 3804411 h 6858000"/>
              <a:gd name="connsiteX86" fmla="*/ 10568798 w 12192000"/>
              <a:gd name="connsiteY86" fmla="*/ 3466426 h 6858000"/>
              <a:gd name="connsiteX87" fmla="*/ 10499709 w 12192000"/>
              <a:gd name="connsiteY87" fmla="*/ 3166465 h 6858000"/>
              <a:gd name="connsiteX88" fmla="*/ 10489840 w 12192000"/>
              <a:gd name="connsiteY88" fmla="*/ 2546475 h 6858000"/>
              <a:gd name="connsiteX89" fmla="*/ 10584471 w 12192000"/>
              <a:gd name="connsiteY89" fmla="*/ 2512148 h 6858000"/>
              <a:gd name="connsiteX90" fmla="*/ 10695942 w 12192000"/>
              <a:gd name="connsiteY90" fmla="*/ 2358471 h 6858000"/>
              <a:gd name="connsiteX91" fmla="*/ 10732516 w 12192000"/>
              <a:gd name="connsiteY91" fmla="*/ 2287706 h 6858000"/>
              <a:gd name="connsiteX92" fmla="*/ 10731357 w 12192000"/>
              <a:gd name="connsiteY92" fmla="*/ 2137725 h 6858000"/>
              <a:gd name="connsiteX93" fmla="*/ 10678525 w 12192000"/>
              <a:gd name="connsiteY93" fmla="*/ 2070656 h 6858000"/>
              <a:gd name="connsiteX94" fmla="*/ 10735999 w 12192000"/>
              <a:gd name="connsiteY94" fmla="*/ 1956587 h 6858000"/>
              <a:gd name="connsiteX95" fmla="*/ 10824246 w 12192000"/>
              <a:gd name="connsiteY95" fmla="*/ 1862584 h 6858000"/>
              <a:gd name="connsiteX96" fmla="*/ 10773156 w 12192000"/>
              <a:gd name="connsiteY96" fmla="*/ 1768054 h 6858000"/>
              <a:gd name="connsiteX97" fmla="*/ 10716261 w 12192000"/>
              <a:gd name="connsiteY97" fmla="*/ 1678278 h 6858000"/>
              <a:gd name="connsiteX98" fmla="*/ 10554864 w 12192000"/>
              <a:gd name="connsiteY98" fmla="*/ 1477599 h 6858000"/>
              <a:gd name="connsiteX99" fmla="*/ 10267483 w 12192000"/>
              <a:gd name="connsiteY99" fmla="*/ 1324977 h 6858000"/>
              <a:gd name="connsiteX100" fmla="*/ 9913337 w 12192000"/>
              <a:gd name="connsiteY100" fmla="*/ 1202458 h 6858000"/>
              <a:gd name="connsiteX101" fmla="*/ 10024805 w 12192000"/>
              <a:gd name="connsiteY101" fmla="*/ 1124827 h 6858000"/>
              <a:gd name="connsiteX102" fmla="*/ 9411726 w 12192000"/>
              <a:gd name="connsiteY102" fmla="*/ 980655 h 6858000"/>
              <a:gd name="connsiteX103" fmla="*/ 9930753 w 12192000"/>
              <a:gd name="connsiteY103" fmla="*/ 901968 h 6858000"/>
              <a:gd name="connsiteX104" fmla="*/ 9894178 w 12192000"/>
              <a:gd name="connsiteY104" fmla="*/ 871339 h 6858000"/>
              <a:gd name="connsiteX105" fmla="*/ 9858182 w 12192000"/>
              <a:gd name="connsiteY105" fmla="*/ 839125 h 6858000"/>
              <a:gd name="connsiteX106" fmla="*/ 10131050 w 12192000"/>
              <a:gd name="connsiteY106" fmla="*/ 792652 h 6858000"/>
              <a:gd name="connsiteX107" fmla="*/ 10006808 w 12192000"/>
              <a:gd name="connsiteY107" fmla="*/ 731920 h 6858000"/>
              <a:gd name="connsiteX108" fmla="*/ 10233809 w 12192000"/>
              <a:gd name="connsiteY108" fmla="*/ 710268 h 6858000"/>
              <a:gd name="connsiteX109" fmla="*/ 10267483 w 12192000"/>
              <a:gd name="connsiteY109" fmla="*/ 628940 h 6858000"/>
              <a:gd name="connsiteX110" fmla="*/ 10136275 w 12192000"/>
              <a:gd name="connsiteY110" fmla="*/ 589333 h 6858000"/>
              <a:gd name="connsiteX111" fmla="*/ 9131312 w 12192000"/>
              <a:gd name="connsiteY111" fmla="*/ 480544 h 6858000"/>
              <a:gd name="connsiteX112" fmla="*/ 7479600 w 12192000"/>
              <a:gd name="connsiteY112" fmla="*/ 454667 h 6858000"/>
              <a:gd name="connsiteX113" fmla="*/ 6724001 w 12192000"/>
              <a:gd name="connsiteY113" fmla="*/ 434021 h 6858000"/>
              <a:gd name="connsiteX114" fmla="*/ 0 w 12192000"/>
              <a:gd name="connsiteY114" fmla="*/ 0 h 6858000"/>
              <a:gd name="connsiteX115" fmla="*/ 12192000 w 12192000"/>
              <a:gd name="connsiteY115" fmla="*/ 0 h 6858000"/>
              <a:gd name="connsiteX116" fmla="*/ 12192000 w 12192000"/>
              <a:gd name="connsiteY116" fmla="*/ 6858000 h 6858000"/>
              <a:gd name="connsiteX117" fmla="*/ 0 w 12192000"/>
              <a:gd name="connsiteY11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12192000" h="6858000">
                <a:moveTo>
                  <a:pt x="6724001" y="434021"/>
                </a:moveTo>
                <a:cubicBezTo>
                  <a:pt x="6639882" y="433113"/>
                  <a:pt x="6555627" y="433147"/>
                  <a:pt x="6471155" y="434599"/>
                </a:cubicBezTo>
                <a:cubicBezTo>
                  <a:pt x="6109461" y="440937"/>
                  <a:pt x="5748349" y="439351"/>
                  <a:pt x="5384913" y="497971"/>
                </a:cubicBezTo>
                <a:cubicBezTo>
                  <a:pt x="5199132" y="528072"/>
                  <a:pt x="5005803" y="518038"/>
                  <a:pt x="4818280" y="541802"/>
                </a:cubicBezTo>
                <a:cubicBezTo>
                  <a:pt x="4532641" y="578242"/>
                  <a:pt x="4247003" y="621019"/>
                  <a:pt x="3965428" y="675942"/>
                </a:cubicBezTo>
                <a:cubicBezTo>
                  <a:pt x="3877181" y="693369"/>
                  <a:pt x="3768034" y="703930"/>
                  <a:pt x="3699528" y="770472"/>
                </a:cubicBezTo>
                <a:cubicBezTo>
                  <a:pt x="3590961" y="728224"/>
                  <a:pt x="3523617" y="807966"/>
                  <a:pt x="3438854" y="834899"/>
                </a:cubicBezTo>
                <a:cubicBezTo>
                  <a:pt x="3405761" y="845462"/>
                  <a:pt x="3362218" y="860248"/>
                  <a:pt x="3367443" y="893518"/>
                </a:cubicBezTo>
                <a:cubicBezTo>
                  <a:pt x="3372089" y="935238"/>
                  <a:pt x="3420855" y="962172"/>
                  <a:pt x="3467301" y="953722"/>
                </a:cubicBezTo>
                <a:cubicBezTo>
                  <a:pt x="3611863" y="927317"/>
                  <a:pt x="3741328" y="986464"/>
                  <a:pt x="3889955" y="977486"/>
                </a:cubicBezTo>
                <a:cubicBezTo>
                  <a:pt x="3760488" y="1002836"/>
                  <a:pt x="3631601" y="1028713"/>
                  <a:pt x="3502135" y="1054062"/>
                </a:cubicBezTo>
                <a:cubicBezTo>
                  <a:pt x="3694303" y="1074129"/>
                  <a:pt x="3883568" y="1038218"/>
                  <a:pt x="4072832" y="1017622"/>
                </a:cubicBezTo>
                <a:cubicBezTo>
                  <a:pt x="4133792" y="1011285"/>
                  <a:pt x="4228424" y="962699"/>
                  <a:pt x="4244099" y="1030825"/>
                </a:cubicBezTo>
                <a:cubicBezTo>
                  <a:pt x="4254550" y="1076242"/>
                  <a:pt x="4152951" y="1079410"/>
                  <a:pt x="4095475" y="1092084"/>
                </a:cubicBezTo>
                <a:cubicBezTo>
                  <a:pt x="3841766" y="1146479"/>
                  <a:pt x="3583994" y="1178165"/>
                  <a:pt x="3327386" y="1215660"/>
                </a:cubicBezTo>
                <a:cubicBezTo>
                  <a:pt x="3303001" y="1219357"/>
                  <a:pt x="3271070" y="1216188"/>
                  <a:pt x="3254813" y="1226749"/>
                </a:cubicBezTo>
                <a:cubicBezTo>
                  <a:pt x="3123605" y="1311774"/>
                  <a:pt x="2957563" y="1339765"/>
                  <a:pt x="2776427" y="1401552"/>
                </a:cubicBezTo>
                <a:cubicBezTo>
                  <a:pt x="2890798" y="1430598"/>
                  <a:pt x="2968012" y="1370921"/>
                  <a:pt x="3063226" y="1384124"/>
                </a:cubicBezTo>
                <a:cubicBezTo>
                  <a:pt x="2966272" y="1448024"/>
                  <a:pt x="2853641" y="1460171"/>
                  <a:pt x="2754945" y="1495025"/>
                </a:cubicBezTo>
                <a:cubicBezTo>
                  <a:pt x="2684117" y="1519846"/>
                  <a:pt x="2421119" y="1597477"/>
                  <a:pt x="2381061" y="1619658"/>
                </a:cubicBezTo>
                <a:cubicBezTo>
                  <a:pt x="2260302" y="1688311"/>
                  <a:pt x="2107033" y="1720525"/>
                  <a:pt x="2008336" y="1814527"/>
                </a:cubicBezTo>
                <a:cubicBezTo>
                  <a:pt x="1938668" y="1880540"/>
                  <a:pt x="1822554" y="1868393"/>
                  <a:pt x="1740695" y="1914337"/>
                </a:cubicBezTo>
                <a:cubicBezTo>
                  <a:pt x="1711667" y="1957642"/>
                  <a:pt x="1767982" y="1968733"/>
                  <a:pt x="1787720" y="1991970"/>
                </a:cubicBezTo>
                <a:cubicBezTo>
                  <a:pt x="1813846" y="2023126"/>
                  <a:pt x="1767401" y="2040555"/>
                  <a:pt x="1754048" y="2078049"/>
                </a:cubicBezTo>
                <a:cubicBezTo>
                  <a:pt x="1907898" y="2035802"/>
                  <a:pt x="2054781" y="2010981"/>
                  <a:pt x="2228951" y="1996721"/>
                </a:cubicBezTo>
                <a:cubicBezTo>
                  <a:pt x="2171475" y="2057452"/>
                  <a:pt x="2101807" y="2031048"/>
                  <a:pt x="2054781" y="2053228"/>
                </a:cubicBezTo>
                <a:cubicBezTo>
                  <a:pt x="2024011" y="2067487"/>
                  <a:pt x="1976984" y="2073824"/>
                  <a:pt x="1985693" y="2109207"/>
                </a:cubicBezTo>
                <a:cubicBezTo>
                  <a:pt x="1992660" y="2137196"/>
                  <a:pt x="2032140" y="2133500"/>
                  <a:pt x="2061168" y="2130859"/>
                </a:cubicBezTo>
                <a:cubicBezTo>
                  <a:pt x="2172636" y="2120825"/>
                  <a:pt x="2281202" y="2117656"/>
                  <a:pt x="2388026" y="2184726"/>
                </a:cubicBezTo>
                <a:cubicBezTo>
                  <a:pt x="2116321" y="2282425"/>
                  <a:pt x="1803977" y="2241233"/>
                  <a:pt x="1560719" y="2384876"/>
                </a:cubicBezTo>
                <a:cubicBezTo>
                  <a:pt x="1594973" y="2429237"/>
                  <a:pt x="1643739" y="2405472"/>
                  <a:pt x="1679734" y="2400191"/>
                </a:cubicBezTo>
                <a:cubicBezTo>
                  <a:pt x="1916026" y="2364279"/>
                  <a:pt x="2760170" y="2428180"/>
                  <a:pt x="2882089" y="2383292"/>
                </a:cubicBezTo>
                <a:cubicBezTo>
                  <a:pt x="2956983" y="2355830"/>
                  <a:pt x="3035941" y="2342628"/>
                  <a:pt x="3116638" y="2359528"/>
                </a:cubicBezTo>
                <a:cubicBezTo>
                  <a:pt x="3194434" y="2375898"/>
                  <a:pt x="3174696" y="2605622"/>
                  <a:pt x="2897765" y="2758243"/>
                </a:cubicBezTo>
                <a:cubicBezTo>
                  <a:pt x="2858286" y="2779895"/>
                  <a:pt x="3034779" y="2811053"/>
                  <a:pt x="2981367" y="2829008"/>
                </a:cubicBezTo>
                <a:cubicBezTo>
                  <a:pt x="2939566" y="2843267"/>
                  <a:pt x="2734626" y="2835346"/>
                  <a:pt x="2682955" y="2846436"/>
                </a:cubicBezTo>
                <a:cubicBezTo>
                  <a:pt x="2662635" y="2851188"/>
                  <a:pt x="2040267" y="3029159"/>
                  <a:pt x="2099485" y="3066653"/>
                </a:cubicBezTo>
                <a:cubicBezTo>
                  <a:pt x="2276558" y="3179139"/>
                  <a:pt x="2869897" y="3385098"/>
                  <a:pt x="1807460" y="3454808"/>
                </a:cubicBezTo>
                <a:cubicBezTo>
                  <a:pt x="1841132" y="3495472"/>
                  <a:pt x="1934024" y="3469596"/>
                  <a:pt x="1921251" y="3540889"/>
                </a:cubicBezTo>
                <a:cubicBezTo>
                  <a:pt x="1780173" y="3579440"/>
                  <a:pt x="1617035" y="3577328"/>
                  <a:pt x="1453313" y="3637002"/>
                </a:cubicBezTo>
                <a:cubicBezTo>
                  <a:pt x="1527047" y="3680307"/>
                  <a:pt x="1611808" y="3653902"/>
                  <a:pt x="1686122" y="3667634"/>
                </a:cubicBezTo>
                <a:cubicBezTo>
                  <a:pt x="1644320" y="3722027"/>
                  <a:pt x="1572330" y="3713578"/>
                  <a:pt x="1513692" y="3725196"/>
                </a:cubicBezTo>
                <a:cubicBezTo>
                  <a:pt x="1459700" y="3736286"/>
                  <a:pt x="1345329" y="3830816"/>
                  <a:pt x="1369711" y="3826063"/>
                </a:cubicBezTo>
                <a:cubicBezTo>
                  <a:pt x="1595553" y="3783815"/>
                  <a:pt x="1824877" y="3795434"/>
                  <a:pt x="2051298" y="3754242"/>
                </a:cubicBezTo>
                <a:cubicBezTo>
                  <a:pt x="2126192" y="3740511"/>
                  <a:pt x="2210955" y="3714106"/>
                  <a:pt x="2245207" y="3797018"/>
                </a:cubicBezTo>
                <a:cubicBezTo>
                  <a:pt x="2255659" y="3821310"/>
                  <a:pt x="2248109" y="3829232"/>
                  <a:pt x="2353192" y="3796489"/>
                </a:cubicBezTo>
                <a:cubicBezTo>
                  <a:pt x="2394414" y="3783815"/>
                  <a:pt x="2448988" y="3770085"/>
                  <a:pt x="2490207" y="3801242"/>
                </a:cubicBezTo>
                <a:cubicBezTo>
                  <a:pt x="2464082" y="3840321"/>
                  <a:pt x="2413572" y="3828703"/>
                  <a:pt x="2375835" y="3839794"/>
                </a:cubicBezTo>
                <a:cubicBezTo>
                  <a:pt x="2275978" y="3868311"/>
                  <a:pt x="2619094" y="3977100"/>
                  <a:pt x="2522138" y="4009841"/>
                </a:cubicBezTo>
                <a:cubicBezTo>
                  <a:pt x="2323584" y="4076912"/>
                  <a:pt x="2199343" y="4057372"/>
                  <a:pt x="1998466" y="4130778"/>
                </a:cubicBezTo>
                <a:cubicBezTo>
                  <a:pt x="2066973" y="4129192"/>
                  <a:pt x="2046072" y="4154543"/>
                  <a:pt x="2114580" y="4154543"/>
                </a:cubicBezTo>
                <a:cubicBezTo>
                  <a:pt x="2145350" y="4154543"/>
                  <a:pt x="2177862" y="4160878"/>
                  <a:pt x="2177862" y="4189925"/>
                </a:cubicBezTo>
                <a:cubicBezTo>
                  <a:pt x="2177862" y="4217385"/>
                  <a:pt x="1817330" y="4367895"/>
                  <a:pt x="1868419" y="4382153"/>
                </a:cubicBezTo>
                <a:cubicBezTo>
                  <a:pt x="2007755" y="4420704"/>
                  <a:pt x="2365385" y="4302410"/>
                  <a:pt x="2279460" y="4356805"/>
                </a:cubicBezTo>
                <a:cubicBezTo>
                  <a:pt x="2148834" y="4439716"/>
                  <a:pt x="2129094" y="4456088"/>
                  <a:pt x="2029817" y="4468235"/>
                </a:cubicBezTo>
                <a:cubicBezTo>
                  <a:pt x="1944474" y="4478796"/>
                  <a:pt x="1644320" y="4710633"/>
                  <a:pt x="1560137" y="4730172"/>
                </a:cubicBezTo>
                <a:cubicBezTo>
                  <a:pt x="1485825" y="4747072"/>
                  <a:pt x="1774947" y="4800410"/>
                  <a:pt x="1956664" y="4820477"/>
                </a:cubicBezTo>
                <a:cubicBezTo>
                  <a:pt x="2130256" y="4840017"/>
                  <a:pt x="3101544" y="4789319"/>
                  <a:pt x="3268168" y="4852692"/>
                </a:cubicBezTo>
                <a:cubicBezTo>
                  <a:pt x="3111993" y="4878041"/>
                  <a:pt x="2970336" y="4953030"/>
                  <a:pt x="2807197" y="4939300"/>
                </a:cubicBezTo>
                <a:cubicBezTo>
                  <a:pt x="2773524" y="4936660"/>
                  <a:pt x="2724756" y="4930323"/>
                  <a:pt x="2721272" y="4970458"/>
                </a:cubicBezTo>
                <a:cubicBezTo>
                  <a:pt x="2718369" y="5005313"/>
                  <a:pt x="2788038" y="4981548"/>
                  <a:pt x="2802552" y="5014291"/>
                </a:cubicBezTo>
                <a:cubicBezTo>
                  <a:pt x="2719531" y="5060235"/>
                  <a:pt x="2621415" y="5018515"/>
                  <a:pt x="2537812" y="5053898"/>
                </a:cubicBezTo>
                <a:cubicBezTo>
                  <a:pt x="2491948" y="5099314"/>
                  <a:pt x="2589483" y="5107236"/>
                  <a:pt x="2569744" y="5153182"/>
                </a:cubicBezTo>
                <a:cubicBezTo>
                  <a:pt x="2301522" y="5193845"/>
                  <a:pt x="2252174" y="5268836"/>
                  <a:pt x="1987436" y="5334320"/>
                </a:cubicBezTo>
                <a:cubicBezTo>
                  <a:pt x="1971179" y="5338545"/>
                  <a:pt x="1958407" y="5352274"/>
                  <a:pt x="1972921" y="5382376"/>
                </a:cubicBezTo>
                <a:cubicBezTo>
                  <a:pt x="2087874" y="5396107"/>
                  <a:pt x="2215599" y="5373399"/>
                  <a:pt x="2341001" y="5360725"/>
                </a:cubicBezTo>
                <a:cubicBezTo>
                  <a:pt x="2537812" y="5340129"/>
                  <a:pt x="2533748" y="5339072"/>
                  <a:pt x="2710822" y="5418816"/>
                </a:cubicBezTo>
                <a:cubicBezTo>
                  <a:pt x="2743914" y="5433602"/>
                  <a:pt x="2801390" y="5438355"/>
                  <a:pt x="2833903" y="5413007"/>
                </a:cubicBezTo>
                <a:cubicBezTo>
                  <a:pt x="2896604" y="5364422"/>
                  <a:pt x="2950016" y="5368646"/>
                  <a:pt x="3011556" y="5399276"/>
                </a:cubicBezTo>
                <a:cubicBezTo>
                  <a:pt x="3077160" y="5432547"/>
                  <a:pt x="3171793" y="5391882"/>
                  <a:pt x="3254233" y="5439412"/>
                </a:cubicBezTo>
                <a:cubicBezTo>
                  <a:pt x="3099802" y="5473739"/>
                  <a:pt x="2957563" y="5473739"/>
                  <a:pt x="2792101" y="5471625"/>
                </a:cubicBezTo>
                <a:cubicBezTo>
                  <a:pt x="2846095" y="5537639"/>
                  <a:pt x="2914601" y="5536582"/>
                  <a:pt x="2977303" y="5539751"/>
                </a:cubicBezTo>
                <a:cubicBezTo>
                  <a:pt x="3214174" y="5551898"/>
                  <a:pt x="3601411" y="5660686"/>
                  <a:pt x="3656566" y="5678642"/>
                </a:cubicBezTo>
                <a:cubicBezTo>
                  <a:pt x="4280675" y="5879847"/>
                  <a:pt x="4178497" y="5898332"/>
                  <a:pt x="4858340" y="5969625"/>
                </a:cubicBezTo>
                <a:cubicBezTo>
                  <a:pt x="5261253" y="6011873"/>
                  <a:pt x="4887368" y="6032469"/>
                  <a:pt x="5296668" y="6043559"/>
                </a:cubicBezTo>
                <a:cubicBezTo>
                  <a:pt x="5349500" y="6045143"/>
                  <a:pt x="5402911" y="6044087"/>
                  <a:pt x="5456323" y="6042502"/>
                </a:cubicBezTo>
                <a:cubicBezTo>
                  <a:pt x="5368077" y="6073134"/>
                  <a:pt x="5267058" y="6100066"/>
                  <a:pt x="5267058" y="6100066"/>
                </a:cubicBezTo>
                <a:cubicBezTo>
                  <a:pt x="5267058" y="6100066"/>
                  <a:pt x="5318728" y="6208854"/>
                  <a:pt x="7095266" y="6287541"/>
                </a:cubicBezTo>
                <a:cubicBezTo>
                  <a:pt x="7422124" y="6302329"/>
                  <a:pt x="9563254" y="6024548"/>
                  <a:pt x="9707235" y="5994446"/>
                </a:cubicBezTo>
                <a:cubicBezTo>
                  <a:pt x="9844249" y="5966984"/>
                  <a:pt x="10002164" y="5671247"/>
                  <a:pt x="10083442" y="5678642"/>
                </a:cubicBezTo>
                <a:cubicBezTo>
                  <a:pt x="10103183" y="5653293"/>
                  <a:pt x="10283158" y="5139979"/>
                  <a:pt x="10338892" y="4650957"/>
                </a:cubicBezTo>
                <a:cubicBezTo>
                  <a:pt x="10448618" y="4580718"/>
                  <a:pt x="10551960" y="4503088"/>
                  <a:pt x="10628013" y="4411198"/>
                </a:cubicBezTo>
                <a:cubicBezTo>
                  <a:pt x="10675040" y="4354692"/>
                  <a:pt x="10718003" y="4298185"/>
                  <a:pt x="10802766" y="4258050"/>
                </a:cubicBezTo>
                <a:cubicBezTo>
                  <a:pt x="10755739" y="4203128"/>
                  <a:pt x="10675040" y="4190453"/>
                  <a:pt x="10614662" y="4150318"/>
                </a:cubicBezTo>
                <a:cubicBezTo>
                  <a:pt x="10610017" y="4117046"/>
                  <a:pt x="10705811" y="4127081"/>
                  <a:pt x="10681427" y="4054203"/>
                </a:cubicBezTo>
                <a:cubicBezTo>
                  <a:pt x="10648335" y="3957032"/>
                  <a:pt x="10684328" y="3846131"/>
                  <a:pt x="10520029" y="3804411"/>
                </a:cubicBezTo>
                <a:cubicBezTo>
                  <a:pt x="10476485" y="3709881"/>
                  <a:pt x="10464294" y="3558845"/>
                  <a:pt x="10568798" y="3466426"/>
                </a:cubicBezTo>
                <a:cubicBezTo>
                  <a:pt x="10724388" y="3328592"/>
                  <a:pt x="10699424" y="3240927"/>
                  <a:pt x="10499709" y="3166465"/>
                </a:cubicBezTo>
                <a:cubicBezTo>
                  <a:pt x="10474164" y="3156958"/>
                  <a:pt x="10501452" y="2570768"/>
                  <a:pt x="10489840" y="2546475"/>
                </a:cubicBezTo>
                <a:cubicBezTo>
                  <a:pt x="10508418" y="2513205"/>
                  <a:pt x="10551960" y="2521126"/>
                  <a:pt x="10584471" y="2512148"/>
                </a:cubicBezTo>
                <a:cubicBezTo>
                  <a:pt x="10726711" y="2474125"/>
                  <a:pt x="10731357" y="2474125"/>
                  <a:pt x="10695942" y="2358471"/>
                </a:cubicBezTo>
                <a:cubicBezTo>
                  <a:pt x="10685490" y="2323616"/>
                  <a:pt x="10709874" y="2309357"/>
                  <a:pt x="10732516" y="2287706"/>
                </a:cubicBezTo>
                <a:cubicBezTo>
                  <a:pt x="10817280" y="2206905"/>
                  <a:pt x="10817860" y="2205850"/>
                  <a:pt x="10731357" y="2137725"/>
                </a:cubicBezTo>
                <a:cubicBezTo>
                  <a:pt x="10706391" y="2118185"/>
                  <a:pt x="10689555" y="2097061"/>
                  <a:pt x="10678525" y="2070656"/>
                </a:cubicBezTo>
                <a:cubicBezTo>
                  <a:pt x="10658203" y="2022599"/>
                  <a:pt x="10658784" y="1982463"/>
                  <a:pt x="10735999" y="1956587"/>
                </a:cubicBezTo>
                <a:cubicBezTo>
                  <a:pt x="10789993" y="1938104"/>
                  <a:pt x="10820762" y="1916978"/>
                  <a:pt x="10824246" y="1862584"/>
                </a:cubicBezTo>
                <a:cubicBezTo>
                  <a:pt x="10826570" y="1817166"/>
                  <a:pt x="10832955" y="1787594"/>
                  <a:pt x="10773156" y="1768054"/>
                </a:cubicBezTo>
                <a:cubicBezTo>
                  <a:pt x="10724969" y="1752211"/>
                  <a:pt x="10711036" y="1718412"/>
                  <a:pt x="10716261" y="1678278"/>
                </a:cubicBezTo>
                <a:cubicBezTo>
                  <a:pt x="10728452" y="1580050"/>
                  <a:pt x="10662849" y="1522487"/>
                  <a:pt x="10554864" y="1477599"/>
                </a:cubicBezTo>
                <a:cubicBezTo>
                  <a:pt x="10452101" y="1434822"/>
                  <a:pt x="10362116" y="1377259"/>
                  <a:pt x="10267483" y="1324977"/>
                </a:cubicBezTo>
                <a:cubicBezTo>
                  <a:pt x="10162399" y="1266887"/>
                  <a:pt x="10040481" y="1232031"/>
                  <a:pt x="9913337" y="1202458"/>
                </a:cubicBezTo>
                <a:cubicBezTo>
                  <a:pt x="9936561" y="1160210"/>
                  <a:pt x="10016678" y="1183974"/>
                  <a:pt x="10024805" y="1124827"/>
                </a:cubicBezTo>
                <a:cubicBezTo>
                  <a:pt x="9826251" y="1074658"/>
                  <a:pt x="9636408" y="999139"/>
                  <a:pt x="9411726" y="980655"/>
                </a:cubicBezTo>
                <a:cubicBezTo>
                  <a:pt x="9593444" y="990161"/>
                  <a:pt x="9758326" y="922036"/>
                  <a:pt x="9930753" y="901968"/>
                </a:cubicBezTo>
                <a:cubicBezTo>
                  <a:pt x="9947008" y="868698"/>
                  <a:pt x="9909273" y="877147"/>
                  <a:pt x="9894178" y="871339"/>
                </a:cubicBezTo>
                <a:cubicBezTo>
                  <a:pt x="9879083" y="865001"/>
                  <a:pt x="9860506" y="862889"/>
                  <a:pt x="9858182" y="839125"/>
                </a:cubicBezTo>
                <a:cubicBezTo>
                  <a:pt x="9941205" y="804798"/>
                  <a:pt x="10045126" y="827506"/>
                  <a:pt x="10131050" y="792652"/>
                </a:cubicBezTo>
                <a:cubicBezTo>
                  <a:pt x="10111891" y="741954"/>
                  <a:pt x="10037578" y="772583"/>
                  <a:pt x="10006808" y="731920"/>
                </a:cubicBezTo>
                <a:cubicBezTo>
                  <a:pt x="10086927" y="724526"/>
                  <a:pt x="10161239" y="721357"/>
                  <a:pt x="10233809" y="710268"/>
                </a:cubicBezTo>
                <a:cubicBezTo>
                  <a:pt x="10290705" y="701818"/>
                  <a:pt x="10306380" y="658513"/>
                  <a:pt x="10267483" y="628940"/>
                </a:cubicBezTo>
                <a:cubicBezTo>
                  <a:pt x="10232648" y="602536"/>
                  <a:pt x="10181559" y="600422"/>
                  <a:pt x="10136275" y="589333"/>
                </a:cubicBezTo>
                <a:cubicBezTo>
                  <a:pt x="9813479" y="512230"/>
                  <a:pt x="9474428" y="487409"/>
                  <a:pt x="9131312" y="480544"/>
                </a:cubicBezTo>
                <a:cubicBezTo>
                  <a:pt x="8580936" y="469453"/>
                  <a:pt x="8028817" y="469982"/>
                  <a:pt x="7479600" y="454667"/>
                </a:cubicBezTo>
                <a:cubicBezTo>
                  <a:pt x="7227489" y="447934"/>
                  <a:pt x="6976357" y="436744"/>
                  <a:pt x="6724001" y="43402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EDD2253-3778-472F-A84E-6F4FDCDBE58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423807" y="685800"/>
            <a:ext cx="6452507" cy="567055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132D58-5F51-4553-BCCD-65975F498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F163-C182-40CA-B4A0-BEDE497E081D}" type="slidenum">
              <a:rPr lang="en-GB" smtClean="0"/>
              <a:t>10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48990B-BD40-41CA-AD03-8946AD0AA68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30628" y="555171"/>
            <a:ext cx="5293179" cy="5801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8039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DB606A0-988F-4FCA-ADEE-05FF8E3D4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43013"/>
            <a:ext cx="3569970" cy="4371974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0070C0"/>
                </a:solidFill>
                <a:latin typeface="+mn-lt"/>
              </a:rPr>
              <a:t>What worked and why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B4E18F-F40C-4F89-8874-A1116C6005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2200" y="804672"/>
            <a:ext cx="5221224" cy="5230368"/>
          </a:xfrm>
        </p:spPr>
        <p:txBody>
          <a:bodyPr anchor="ctr">
            <a:normAutofit/>
          </a:bodyPr>
          <a:lstStyle/>
          <a:p>
            <a:pPr lvl="0">
              <a:spcAft>
                <a:spcPts val="80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GB" sz="14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Endorsement from the top</a:t>
            </a:r>
            <a:endParaRPr lang="en-GB" sz="14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spcAft>
                <a:spcPts val="80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GB" sz="14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whole-government approach to delivery</a:t>
            </a:r>
            <a:endParaRPr lang="en-GB" sz="14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spcAft>
                <a:spcPts val="80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GB" sz="14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Clear and measured targets, goals and objectives</a:t>
            </a:r>
            <a:endParaRPr lang="en-GB" sz="14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spcAft>
                <a:spcPts val="80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GB" sz="14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Mainstreaming within the FE sector</a:t>
            </a:r>
            <a:endParaRPr lang="en-GB" sz="14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spcAft>
                <a:spcPts val="80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GB" sz="14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Working together with delivery partners, stakeholders, teachers, learners and employers to improve the learner experience</a:t>
            </a:r>
            <a:endParaRPr lang="en-GB" sz="14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spcAft>
                <a:spcPts val="80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GB" sz="14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Ensuring quality by setting clear standards and development of a basic curriculum, a national test and inspection</a:t>
            </a:r>
            <a:endParaRPr lang="en-GB" sz="14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spcAft>
                <a:spcPts val="80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GB" sz="14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Emphasis on building capacity and supporting teachers</a:t>
            </a:r>
            <a:endParaRPr lang="en-GB" sz="14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spcAft>
                <a:spcPts val="80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GB" sz="14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 of the mainstream media and relentless communication</a:t>
            </a:r>
            <a:endParaRPr lang="en-GB" sz="14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spcAft>
                <a:spcPts val="80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GB" sz="14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Working with initiatives that had the same goals</a:t>
            </a:r>
            <a:endParaRPr lang="en-GB" sz="14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spcAft>
                <a:spcPts val="80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GB" sz="14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Underpinned</a:t>
            </a:r>
            <a:r>
              <a:rPr lang="en-GB" sz="1400" b="1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 robust programme management and accountability</a:t>
            </a:r>
            <a:endParaRPr lang="en-GB" sz="14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400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157C62-4139-4662-B5E4-4BCDFB5AD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F163-C182-40CA-B4A0-BEDE497E081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8328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F3856E9-4239-4EE7-A372-FDCF4882F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CC9CDCF-90F8-42B0-BD0A-794C526880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30095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07D05FE-3FB8-4314-A050-9AB40814D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5" y="-11219"/>
            <a:ext cx="5646974" cy="6483075"/>
            <a:chOff x="-19221" y="0"/>
            <a:chExt cx="5646974" cy="6483075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DDC6C42-DDD5-4105-85F2-9C052563A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16610"/>
              <a:ext cx="5535001" cy="6250127"/>
            </a:xfrm>
            <a:custGeom>
              <a:avLst/>
              <a:gdLst>
                <a:gd name="connsiteX0" fmla="*/ 2510242 w 5535001"/>
                <a:gd name="connsiteY0" fmla="*/ 174 h 6250127"/>
                <a:gd name="connsiteX1" fmla="*/ 2550551 w 5535001"/>
                <a:gd name="connsiteY1" fmla="*/ 510 h 6250127"/>
                <a:gd name="connsiteX2" fmla="*/ 2629490 w 5535001"/>
                <a:gd name="connsiteY2" fmla="*/ 3757 h 6250127"/>
                <a:gd name="connsiteX3" fmla="*/ 2708317 w 5535001"/>
                <a:gd name="connsiteY3" fmla="*/ 7229 h 6250127"/>
                <a:gd name="connsiteX4" fmla="*/ 2787256 w 5535001"/>
                <a:gd name="connsiteY4" fmla="*/ 14619 h 6250127"/>
                <a:gd name="connsiteX5" fmla="*/ 3408467 w 5535001"/>
                <a:gd name="connsiteY5" fmla="*/ 145064 h 6250127"/>
                <a:gd name="connsiteX6" fmla="*/ 3557723 w 5535001"/>
                <a:gd name="connsiteY6" fmla="*/ 199593 h 6250127"/>
                <a:gd name="connsiteX7" fmla="*/ 3594337 w 5535001"/>
                <a:gd name="connsiteY7" fmla="*/ 214597 h 6250127"/>
                <a:gd name="connsiteX8" fmla="*/ 3630616 w 5535001"/>
                <a:gd name="connsiteY8" fmla="*/ 230385 h 6250127"/>
                <a:gd name="connsiteX9" fmla="*/ 3703172 w 5535001"/>
                <a:gd name="connsiteY9" fmla="*/ 262073 h 6250127"/>
                <a:gd name="connsiteX10" fmla="*/ 3739003 w 5535001"/>
                <a:gd name="connsiteY10" fmla="*/ 278756 h 6250127"/>
                <a:gd name="connsiteX11" fmla="*/ 3756806 w 5535001"/>
                <a:gd name="connsiteY11" fmla="*/ 287266 h 6250127"/>
                <a:gd name="connsiteX12" fmla="*/ 3773714 w 5535001"/>
                <a:gd name="connsiteY12" fmla="*/ 297567 h 6250127"/>
                <a:gd name="connsiteX13" fmla="*/ 3840784 w 5535001"/>
                <a:gd name="connsiteY13" fmla="*/ 339332 h 6250127"/>
                <a:gd name="connsiteX14" fmla="*/ 3873927 w 5535001"/>
                <a:gd name="connsiteY14" fmla="*/ 360495 h 6250127"/>
                <a:gd name="connsiteX15" fmla="*/ 3906062 w 5535001"/>
                <a:gd name="connsiteY15" fmla="*/ 383001 h 6250127"/>
                <a:gd name="connsiteX16" fmla="*/ 3969662 w 5535001"/>
                <a:gd name="connsiteY16" fmla="*/ 428572 h 6250127"/>
                <a:gd name="connsiteX17" fmla="*/ 4423029 w 5535001"/>
                <a:gd name="connsiteY17" fmla="*/ 837600 h 6250127"/>
                <a:gd name="connsiteX18" fmla="*/ 4474647 w 5535001"/>
                <a:gd name="connsiteY18" fmla="*/ 891569 h 6250127"/>
                <a:gd name="connsiteX19" fmla="*/ 4524250 w 5535001"/>
                <a:gd name="connsiteY19" fmla="*/ 946883 h 6250127"/>
                <a:gd name="connsiteX20" fmla="*/ 4573965 w 5535001"/>
                <a:gd name="connsiteY20" fmla="*/ 1001748 h 6250127"/>
                <a:gd name="connsiteX21" fmla="*/ 4622224 w 5535001"/>
                <a:gd name="connsiteY21" fmla="*/ 1057509 h 6250127"/>
                <a:gd name="connsiteX22" fmla="*/ 4717510 w 5535001"/>
                <a:gd name="connsiteY22" fmla="*/ 1169143 h 6250127"/>
                <a:gd name="connsiteX23" fmla="*/ 4764986 w 5535001"/>
                <a:gd name="connsiteY23" fmla="*/ 1224681 h 6250127"/>
                <a:gd name="connsiteX24" fmla="*/ 4813021 w 5535001"/>
                <a:gd name="connsiteY24" fmla="*/ 1279994 h 6250127"/>
                <a:gd name="connsiteX25" fmla="*/ 5001915 w 5535001"/>
                <a:gd name="connsiteY25" fmla="*/ 1506846 h 6250127"/>
                <a:gd name="connsiteX26" fmla="*/ 5170542 w 5535001"/>
                <a:gd name="connsiteY26" fmla="*/ 1751165 h 6250127"/>
                <a:gd name="connsiteX27" fmla="*/ 5428969 w 5535001"/>
                <a:gd name="connsiteY27" fmla="*/ 2293660 h 6250127"/>
                <a:gd name="connsiteX28" fmla="*/ 5534893 w 5535001"/>
                <a:gd name="connsiteY28" fmla="*/ 2899307 h 6250127"/>
                <a:gd name="connsiteX29" fmla="*/ 5508804 w 5535001"/>
                <a:gd name="connsiteY29" fmla="*/ 3211144 h 6250127"/>
                <a:gd name="connsiteX30" fmla="*/ 5426282 w 5535001"/>
                <a:gd name="connsiteY30" fmla="*/ 3513352 h 6250127"/>
                <a:gd name="connsiteX31" fmla="*/ 5248250 w 5535001"/>
                <a:gd name="connsiteY31" fmla="*/ 4030542 h 6250127"/>
                <a:gd name="connsiteX32" fmla="*/ 5208612 w 5535001"/>
                <a:gd name="connsiteY32" fmla="*/ 4161771 h 6250127"/>
                <a:gd name="connsiteX33" fmla="*/ 5170318 w 5535001"/>
                <a:gd name="connsiteY33" fmla="*/ 4294680 h 6250127"/>
                <a:gd name="connsiteX34" fmla="*/ 5132248 w 5535001"/>
                <a:gd name="connsiteY34" fmla="*/ 4430164 h 6250127"/>
                <a:gd name="connsiteX35" fmla="*/ 5112765 w 5535001"/>
                <a:gd name="connsiteY35" fmla="*/ 4498914 h 6250127"/>
                <a:gd name="connsiteX36" fmla="*/ 5091715 w 5535001"/>
                <a:gd name="connsiteY36" fmla="*/ 4569119 h 6250127"/>
                <a:gd name="connsiteX37" fmla="*/ 5068985 w 5535001"/>
                <a:gd name="connsiteY37" fmla="*/ 4640220 h 6250127"/>
                <a:gd name="connsiteX38" fmla="*/ 5043904 w 5535001"/>
                <a:gd name="connsiteY38" fmla="*/ 4712105 h 6250127"/>
                <a:gd name="connsiteX39" fmla="*/ 5015799 w 5535001"/>
                <a:gd name="connsiteY39" fmla="*/ 4784438 h 6250127"/>
                <a:gd name="connsiteX40" fmla="*/ 4982880 w 5535001"/>
                <a:gd name="connsiteY40" fmla="*/ 4856435 h 6250127"/>
                <a:gd name="connsiteX41" fmla="*/ 4817276 w 5535001"/>
                <a:gd name="connsiteY41" fmla="*/ 5125275 h 6250127"/>
                <a:gd name="connsiteX42" fmla="*/ 4618753 w 5535001"/>
                <a:gd name="connsiteY42" fmla="*/ 5355374 h 6250127"/>
                <a:gd name="connsiteX43" fmla="*/ 4566575 w 5535001"/>
                <a:gd name="connsiteY43" fmla="*/ 5408560 h 6250127"/>
                <a:gd name="connsiteX44" fmla="*/ 4513837 w 5535001"/>
                <a:gd name="connsiteY44" fmla="*/ 5461186 h 6250127"/>
                <a:gd name="connsiteX45" fmla="*/ 4459531 w 5535001"/>
                <a:gd name="connsiteY45" fmla="*/ 5512580 h 6250127"/>
                <a:gd name="connsiteX46" fmla="*/ 4404554 w 5535001"/>
                <a:gd name="connsiteY46" fmla="*/ 5563526 h 6250127"/>
                <a:gd name="connsiteX47" fmla="*/ 4348009 w 5535001"/>
                <a:gd name="connsiteY47" fmla="*/ 5613017 h 6250127"/>
                <a:gd name="connsiteX48" fmla="*/ 4290568 w 5535001"/>
                <a:gd name="connsiteY48" fmla="*/ 5661948 h 6250127"/>
                <a:gd name="connsiteX49" fmla="*/ 4276124 w 5535001"/>
                <a:gd name="connsiteY49" fmla="*/ 5674153 h 6250127"/>
                <a:gd name="connsiteX50" fmla="*/ 4261120 w 5535001"/>
                <a:gd name="connsiteY50" fmla="*/ 5685798 h 6250127"/>
                <a:gd name="connsiteX51" fmla="*/ 4231112 w 5535001"/>
                <a:gd name="connsiteY51" fmla="*/ 5708976 h 6250127"/>
                <a:gd name="connsiteX52" fmla="*/ 4170984 w 5535001"/>
                <a:gd name="connsiteY52" fmla="*/ 5755443 h 6250127"/>
                <a:gd name="connsiteX53" fmla="*/ 4046025 w 5535001"/>
                <a:gd name="connsiteY53" fmla="*/ 5843228 h 6250127"/>
                <a:gd name="connsiteX54" fmla="*/ 3915356 w 5535001"/>
                <a:gd name="connsiteY54" fmla="*/ 5923735 h 6250127"/>
                <a:gd name="connsiteX55" fmla="*/ 3346323 w 5535001"/>
                <a:gd name="connsiteY55" fmla="*/ 6158872 h 6250127"/>
                <a:gd name="connsiteX56" fmla="*/ 2743476 w 5535001"/>
                <a:gd name="connsiteY56" fmla="*/ 6247328 h 6250127"/>
                <a:gd name="connsiteX57" fmla="*/ 2668120 w 5535001"/>
                <a:gd name="connsiteY57" fmla="*/ 6249344 h 6250127"/>
                <a:gd name="connsiteX58" fmla="*/ 2630498 w 5535001"/>
                <a:gd name="connsiteY58" fmla="*/ 6250127 h 6250127"/>
                <a:gd name="connsiteX59" fmla="*/ 2592988 w 5535001"/>
                <a:gd name="connsiteY59" fmla="*/ 6249568 h 6250127"/>
                <a:gd name="connsiteX60" fmla="*/ 2518080 w 5535001"/>
                <a:gd name="connsiteY60" fmla="*/ 6247777 h 6250127"/>
                <a:gd name="connsiteX61" fmla="*/ 2442948 w 5535001"/>
                <a:gd name="connsiteY61" fmla="*/ 6244529 h 6250127"/>
                <a:gd name="connsiteX62" fmla="*/ 2291676 w 5535001"/>
                <a:gd name="connsiteY62" fmla="*/ 6232213 h 6250127"/>
                <a:gd name="connsiteX63" fmla="*/ 2141412 w 5535001"/>
                <a:gd name="connsiteY63" fmla="*/ 6212394 h 6250127"/>
                <a:gd name="connsiteX64" fmla="*/ 1992715 w 5535001"/>
                <a:gd name="connsiteY64" fmla="*/ 6184961 h 6250127"/>
                <a:gd name="connsiteX65" fmla="*/ 1845811 w 5535001"/>
                <a:gd name="connsiteY65" fmla="*/ 6151034 h 6250127"/>
                <a:gd name="connsiteX66" fmla="*/ 1701033 w 5535001"/>
                <a:gd name="connsiteY66" fmla="*/ 6110724 h 6250127"/>
                <a:gd name="connsiteX67" fmla="*/ 1629484 w 5535001"/>
                <a:gd name="connsiteY67" fmla="*/ 6088219 h 6250127"/>
                <a:gd name="connsiteX68" fmla="*/ 1558383 w 5535001"/>
                <a:gd name="connsiteY68" fmla="*/ 6064929 h 6250127"/>
                <a:gd name="connsiteX69" fmla="*/ 1011968 w 5535001"/>
                <a:gd name="connsiteY69" fmla="*/ 5828896 h 6250127"/>
                <a:gd name="connsiteX70" fmla="*/ 511237 w 5535001"/>
                <a:gd name="connsiteY70" fmla="*/ 5512356 h 6250127"/>
                <a:gd name="connsiteX71" fmla="*/ 395572 w 5535001"/>
                <a:gd name="connsiteY71" fmla="*/ 5419757 h 6250127"/>
                <a:gd name="connsiteX72" fmla="*/ 284722 w 5535001"/>
                <a:gd name="connsiteY72" fmla="*/ 5321559 h 6250127"/>
                <a:gd name="connsiteX73" fmla="*/ 257513 w 5535001"/>
                <a:gd name="connsiteY73" fmla="*/ 5296477 h 6250127"/>
                <a:gd name="connsiteX74" fmla="*/ 243853 w 5535001"/>
                <a:gd name="connsiteY74" fmla="*/ 5283937 h 6250127"/>
                <a:gd name="connsiteX75" fmla="*/ 230752 w 5535001"/>
                <a:gd name="connsiteY75" fmla="*/ 5270836 h 6250127"/>
                <a:gd name="connsiteX76" fmla="*/ 178574 w 5535001"/>
                <a:gd name="connsiteY76" fmla="*/ 5218322 h 6250127"/>
                <a:gd name="connsiteX77" fmla="*/ 126508 w 5535001"/>
                <a:gd name="connsiteY77" fmla="*/ 5165584 h 6250127"/>
                <a:gd name="connsiteX78" fmla="*/ 76345 w 5535001"/>
                <a:gd name="connsiteY78" fmla="*/ 5111167 h 6250127"/>
                <a:gd name="connsiteX79" fmla="*/ 26407 w 5535001"/>
                <a:gd name="connsiteY79" fmla="*/ 5056413 h 6250127"/>
                <a:gd name="connsiteX80" fmla="*/ 0 w 5535001"/>
                <a:gd name="connsiteY80" fmla="*/ 5024776 h 6250127"/>
                <a:gd name="connsiteX81" fmla="*/ 0 w 5535001"/>
                <a:gd name="connsiteY81" fmla="*/ 4492798 h 6250127"/>
                <a:gd name="connsiteX82" fmla="*/ 28534 w 5535001"/>
                <a:gd name="connsiteY82" fmla="*/ 4537879 h 6250127"/>
                <a:gd name="connsiteX83" fmla="*/ 66604 w 5535001"/>
                <a:gd name="connsiteY83" fmla="*/ 4592745 h 6250127"/>
                <a:gd name="connsiteX84" fmla="*/ 104114 w 5535001"/>
                <a:gd name="connsiteY84" fmla="*/ 4647834 h 6250127"/>
                <a:gd name="connsiteX85" fmla="*/ 143751 w 5535001"/>
                <a:gd name="connsiteY85" fmla="*/ 4701580 h 6250127"/>
                <a:gd name="connsiteX86" fmla="*/ 182717 w 5535001"/>
                <a:gd name="connsiteY86" fmla="*/ 4755773 h 6250127"/>
                <a:gd name="connsiteX87" fmla="*/ 223810 w 5535001"/>
                <a:gd name="connsiteY87" fmla="*/ 4808399 h 6250127"/>
                <a:gd name="connsiteX88" fmla="*/ 264679 w 5535001"/>
                <a:gd name="connsiteY88" fmla="*/ 4861249 h 6250127"/>
                <a:gd name="connsiteX89" fmla="*/ 307788 w 5535001"/>
                <a:gd name="connsiteY89" fmla="*/ 4912420 h 6250127"/>
                <a:gd name="connsiteX90" fmla="*/ 351232 w 5535001"/>
                <a:gd name="connsiteY90" fmla="*/ 4963254 h 6250127"/>
                <a:gd name="connsiteX91" fmla="*/ 397028 w 5535001"/>
                <a:gd name="connsiteY91" fmla="*/ 5012185 h 6250127"/>
                <a:gd name="connsiteX92" fmla="*/ 443496 w 5535001"/>
                <a:gd name="connsiteY92" fmla="*/ 5060444 h 6250127"/>
                <a:gd name="connsiteX93" fmla="*/ 455140 w 5535001"/>
                <a:gd name="connsiteY93" fmla="*/ 5072537 h 6250127"/>
                <a:gd name="connsiteX94" fmla="*/ 467345 w 5535001"/>
                <a:gd name="connsiteY94" fmla="*/ 5083958 h 6250127"/>
                <a:gd name="connsiteX95" fmla="*/ 491755 w 5535001"/>
                <a:gd name="connsiteY95" fmla="*/ 5106912 h 6250127"/>
                <a:gd name="connsiteX96" fmla="*/ 540686 w 5535001"/>
                <a:gd name="connsiteY96" fmla="*/ 5152819 h 6250127"/>
                <a:gd name="connsiteX97" fmla="*/ 552890 w 5535001"/>
                <a:gd name="connsiteY97" fmla="*/ 5164353 h 6250127"/>
                <a:gd name="connsiteX98" fmla="*/ 565655 w 5535001"/>
                <a:gd name="connsiteY98" fmla="*/ 5175214 h 6250127"/>
                <a:gd name="connsiteX99" fmla="*/ 591072 w 5535001"/>
                <a:gd name="connsiteY99" fmla="*/ 5197048 h 6250127"/>
                <a:gd name="connsiteX100" fmla="*/ 694197 w 5535001"/>
                <a:gd name="connsiteY100" fmla="*/ 5283041 h 6250127"/>
                <a:gd name="connsiteX101" fmla="*/ 1146221 w 5535001"/>
                <a:gd name="connsiteY101" fmla="*/ 5573716 h 6250127"/>
                <a:gd name="connsiteX102" fmla="*/ 1650982 w 5535001"/>
                <a:gd name="connsiteY102" fmla="*/ 5758130 h 6250127"/>
                <a:gd name="connsiteX103" fmla="*/ 1716485 w 5535001"/>
                <a:gd name="connsiteY103" fmla="*/ 5772798 h 6250127"/>
                <a:gd name="connsiteX104" fmla="*/ 1782211 w 5535001"/>
                <a:gd name="connsiteY104" fmla="*/ 5786235 h 6250127"/>
                <a:gd name="connsiteX105" fmla="*/ 1848386 w 5535001"/>
                <a:gd name="connsiteY105" fmla="*/ 5796984 h 6250127"/>
                <a:gd name="connsiteX106" fmla="*/ 1881417 w 5535001"/>
                <a:gd name="connsiteY106" fmla="*/ 5802359 h 6250127"/>
                <a:gd name="connsiteX107" fmla="*/ 1914560 w 5535001"/>
                <a:gd name="connsiteY107" fmla="*/ 5807061 h 6250127"/>
                <a:gd name="connsiteX108" fmla="*/ 2047469 w 5535001"/>
                <a:gd name="connsiteY108" fmla="*/ 5821282 h 6250127"/>
                <a:gd name="connsiteX109" fmla="*/ 2180601 w 5535001"/>
                <a:gd name="connsiteY109" fmla="*/ 5828896 h 6250127"/>
                <a:gd name="connsiteX110" fmla="*/ 2313622 w 5535001"/>
                <a:gd name="connsiteY110" fmla="*/ 5830463 h 6250127"/>
                <a:gd name="connsiteX111" fmla="*/ 2380021 w 5535001"/>
                <a:gd name="connsiteY111" fmla="*/ 5828448 h 6250127"/>
                <a:gd name="connsiteX112" fmla="*/ 2446195 w 5535001"/>
                <a:gd name="connsiteY112" fmla="*/ 5826433 h 6250127"/>
                <a:gd name="connsiteX113" fmla="*/ 2513041 w 5535001"/>
                <a:gd name="connsiteY113" fmla="*/ 5822737 h 6250127"/>
                <a:gd name="connsiteX114" fmla="*/ 2580111 w 5535001"/>
                <a:gd name="connsiteY114" fmla="*/ 5818258 h 6250127"/>
                <a:gd name="connsiteX115" fmla="*/ 2613590 w 5535001"/>
                <a:gd name="connsiteY115" fmla="*/ 5816355 h 6250127"/>
                <a:gd name="connsiteX116" fmla="*/ 2646845 w 5535001"/>
                <a:gd name="connsiteY116" fmla="*/ 5813108 h 6250127"/>
                <a:gd name="connsiteX117" fmla="*/ 2713244 w 5535001"/>
                <a:gd name="connsiteY117" fmla="*/ 5806838 h 6250127"/>
                <a:gd name="connsiteX118" fmla="*/ 3230882 w 5535001"/>
                <a:gd name="connsiteY118" fmla="*/ 5721292 h 6250127"/>
                <a:gd name="connsiteX119" fmla="*/ 3720416 w 5535001"/>
                <a:gd name="connsiteY119" fmla="*/ 5556472 h 6250127"/>
                <a:gd name="connsiteX120" fmla="*/ 3837425 w 5535001"/>
                <a:gd name="connsiteY120" fmla="*/ 5499927 h 6250127"/>
                <a:gd name="connsiteX121" fmla="*/ 3951634 w 5535001"/>
                <a:gd name="connsiteY121" fmla="*/ 5436552 h 6250127"/>
                <a:gd name="connsiteX122" fmla="*/ 4007284 w 5535001"/>
                <a:gd name="connsiteY122" fmla="*/ 5401841 h 6250127"/>
                <a:gd name="connsiteX123" fmla="*/ 4035164 w 5535001"/>
                <a:gd name="connsiteY123" fmla="*/ 5384374 h 6250127"/>
                <a:gd name="connsiteX124" fmla="*/ 4049049 w 5535001"/>
                <a:gd name="connsiteY124" fmla="*/ 5375640 h 6250127"/>
                <a:gd name="connsiteX125" fmla="*/ 4062485 w 5535001"/>
                <a:gd name="connsiteY125" fmla="*/ 5366123 h 6250127"/>
                <a:gd name="connsiteX126" fmla="*/ 4116567 w 5535001"/>
                <a:gd name="connsiteY126" fmla="*/ 5328277 h 6250127"/>
                <a:gd name="connsiteX127" fmla="*/ 4169976 w 5535001"/>
                <a:gd name="connsiteY127" fmla="*/ 5289199 h 6250127"/>
                <a:gd name="connsiteX128" fmla="*/ 4222042 w 5535001"/>
                <a:gd name="connsiteY128" fmla="*/ 5247994 h 6250127"/>
                <a:gd name="connsiteX129" fmla="*/ 4273213 w 5535001"/>
                <a:gd name="connsiteY129" fmla="*/ 5205558 h 6250127"/>
                <a:gd name="connsiteX130" fmla="*/ 4323151 w 5535001"/>
                <a:gd name="connsiteY130" fmla="*/ 5161329 h 6250127"/>
                <a:gd name="connsiteX131" fmla="*/ 4371971 w 5535001"/>
                <a:gd name="connsiteY131" fmla="*/ 5116093 h 6250127"/>
                <a:gd name="connsiteX132" fmla="*/ 4546868 w 5535001"/>
                <a:gd name="connsiteY132" fmla="*/ 4924400 h 6250127"/>
                <a:gd name="connsiteX133" fmla="*/ 4675634 w 5535001"/>
                <a:gd name="connsiteY133" fmla="*/ 4715352 h 6250127"/>
                <a:gd name="connsiteX134" fmla="*/ 4700155 w 5535001"/>
                <a:gd name="connsiteY134" fmla="*/ 4659255 h 6250127"/>
                <a:gd name="connsiteX135" fmla="*/ 4721206 w 5535001"/>
                <a:gd name="connsiteY135" fmla="*/ 4600135 h 6250127"/>
                <a:gd name="connsiteX136" fmla="*/ 4740465 w 5535001"/>
                <a:gd name="connsiteY136" fmla="*/ 4538887 h 6250127"/>
                <a:gd name="connsiteX137" fmla="*/ 4758492 w 5535001"/>
                <a:gd name="connsiteY137" fmla="*/ 4475848 h 6250127"/>
                <a:gd name="connsiteX138" fmla="*/ 4891288 w 5535001"/>
                <a:gd name="connsiteY138" fmla="*/ 3930329 h 6250127"/>
                <a:gd name="connsiteX139" fmla="*/ 5066298 w 5535001"/>
                <a:gd name="connsiteY139" fmla="*/ 3382235 h 6250127"/>
                <a:gd name="connsiteX140" fmla="*/ 5156994 w 5535001"/>
                <a:gd name="connsiteY140" fmla="*/ 2898635 h 6250127"/>
                <a:gd name="connsiteX141" fmla="*/ 5083317 w 5535001"/>
                <a:gd name="connsiteY141" fmla="*/ 2402047 h 6250127"/>
                <a:gd name="connsiteX142" fmla="*/ 4871022 w 5535001"/>
                <a:gd name="connsiteY142" fmla="*/ 1926958 h 6250127"/>
                <a:gd name="connsiteX143" fmla="*/ 4727028 w 5535001"/>
                <a:gd name="connsiteY143" fmla="*/ 1703577 h 6250127"/>
                <a:gd name="connsiteX144" fmla="*/ 4563776 w 5535001"/>
                <a:gd name="connsiteY144" fmla="*/ 1490834 h 6250127"/>
                <a:gd name="connsiteX145" fmla="*/ 4370291 w 5535001"/>
                <a:gd name="connsiteY145" fmla="*/ 1300596 h 6250127"/>
                <a:gd name="connsiteX146" fmla="*/ 4266046 w 5535001"/>
                <a:gd name="connsiteY146" fmla="*/ 1214491 h 6250127"/>
                <a:gd name="connsiteX147" fmla="*/ 4212973 w 5535001"/>
                <a:gd name="connsiteY147" fmla="*/ 1173062 h 6250127"/>
                <a:gd name="connsiteX148" fmla="*/ 4157995 w 5535001"/>
                <a:gd name="connsiteY148" fmla="*/ 1134545 h 6250127"/>
                <a:gd name="connsiteX149" fmla="*/ 3697126 w 5535001"/>
                <a:gd name="connsiteY149" fmla="*/ 881044 h 6250127"/>
                <a:gd name="connsiteX150" fmla="*/ 3637670 w 5535001"/>
                <a:gd name="connsiteY150" fmla="*/ 856747 h 6250127"/>
                <a:gd name="connsiteX151" fmla="*/ 3608222 w 5535001"/>
                <a:gd name="connsiteY151" fmla="*/ 844318 h 6250127"/>
                <a:gd name="connsiteX152" fmla="*/ 3578214 w 5535001"/>
                <a:gd name="connsiteY152" fmla="*/ 833457 h 6250127"/>
                <a:gd name="connsiteX153" fmla="*/ 3518309 w 5535001"/>
                <a:gd name="connsiteY153" fmla="*/ 812294 h 6250127"/>
                <a:gd name="connsiteX154" fmla="*/ 3503417 w 5535001"/>
                <a:gd name="connsiteY154" fmla="*/ 806920 h 6250127"/>
                <a:gd name="connsiteX155" fmla="*/ 3489533 w 5535001"/>
                <a:gd name="connsiteY155" fmla="*/ 799642 h 6250127"/>
                <a:gd name="connsiteX156" fmla="*/ 3460869 w 5535001"/>
                <a:gd name="connsiteY156" fmla="*/ 787101 h 6250127"/>
                <a:gd name="connsiteX157" fmla="*/ 3402980 w 5535001"/>
                <a:gd name="connsiteY157" fmla="*/ 763475 h 6250127"/>
                <a:gd name="connsiteX158" fmla="*/ 3374092 w 5535001"/>
                <a:gd name="connsiteY158" fmla="*/ 751606 h 6250127"/>
                <a:gd name="connsiteX159" fmla="*/ 3344980 w 5535001"/>
                <a:gd name="connsiteY159" fmla="*/ 740409 h 6250127"/>
                <a:gd name="connsiteX160" fmla="*/ 3226627 w 5535001"/>
                <a:gd name="connsiteY160" fmla="*/ 700772 h 6250127"/>
                <a:gd name="connsiteX161" fmla="*/ 2735750 w 5535001"/>
                <a:gd name="connsiteY161" fmla="*/ 614667 h 6250127"/>
                <a:gd name="connsiteX162" fmla="*/ 2673158 w 5535001"/>
                <a:gd name="connsiteY162" fmla="*/ 610412 h 6250127"/>
                <a:gd name="connsiteX163" fmla="*/ 2610119 w 5535001"/>
                <a:gd name="connsiteY163" fmla="*/ 609628 h 6250127"/>
                <a:gd name="connsiteX164" fmla="*/ 2547080 w 5535001"/>
                <a:gd name="connsiteY164" fmla="*/ 608620 h 6250127"/>
                <a:gd name="connsiteX165" fmla="*/ 2516400 w 5535001"/>
                <a:gd name="connsiteY165" fmla="*/ 608844 h 6250127"/>
                <a:gd name="connsiteX166" fmla="*/ 2486280 w 5535001"/>
                <a:gd name="connsiteY166" fmla="*/ 609740 h 6250127"/>
                <a:gd name="connsiteX167" fmla="*/ 2426376 w 5535001"/>
                <a:gd name="connsiteY167" fmla="*/ 613099 h 6250127"/>
                <a:gd name="connsiteX168" fmla="*/ 2366920 w 5535001"/>
                <a:gd name="connsiteY168" fmla="*/ 618474 h 6250127"/>
                <a:gd name="connsiteX169" fmla="*/ 2337248 w 5535001"/>
                <a:gd name="connsiteY169" fmla="*/ 621497 h 6250127"/>
                <a:gd name="connsiteX170" fmla="*/ 2307800 w 5535001"/>
                <a:gd name="connsiteY170" fmla="*/ 625528 h 6250127"/>
                <a:gd name="connsiteX171" fmla="*/ 2278351 w 5535001"/>
                <a:gd name="connsiteY171" fmla="*/ 629559 h 6250127"/>
                <a:gd name="connsiteX172" fmla="*/ 2249127 w 5535001"/>
                <a:gd name="connsiteY172" fmla="*/ 634710 h 6250127"/>
                <a:gd name="connsiteX173" fmla="*/ 1796096 w 5535001"/>
                <a:gd name="connsiteY173" fmla="*/ 781726 h 6250127"/>
                <a:gd name="connsiteX174" fmla="*/ 1370833 w 5535001"/>
                <a:gd name="connsiteY174" fmla="*/ 1048663 h 6250127"/>
                <a:gd name="connsiteX175" fmla="*/ 959790 w 5535001"/>
                <a:gd name="connsiteY175" fmla="*/ 1390844 h 6250127"/>
                <a:gd name="connsiteX176" fmla="*/ 749062 w 5535001"/>
                <a:gd name="connsiteY176" fmla="*/ 1577611 h 6250127"/>
                <a:gd name="connsiteX177" fmla="*/ 524786 w 5535001"/>
                <a:gd name="connsiteY177" fmla="*/ 1763145 h 6250127"/>
                <a:gd name="connsiteX178" fmla="*/ 84071 w 5535001"/>
                <a:gd name="connsiteY178" fmla="*/ 2098496 h 6250127"/>
                <a:gd name="connsiteX179" fmla="*/ 0 w 5535001"/>
                <a:gd name="connsiteY179" fmla="*/ 2168094 h 6250127"/>
                <a:gd name="connsiteX180" fmla="*/ 0 w 5535001"/>
                <a:gd name="connsiteY180" fmla="*/ 1576676 h 6250127"/>
                <a:gd name="connsiteX181" fmla="*/ 174655 w 5535001"/>
                <a:gd name="connsiteY181" fmla="*/ 1387597 h 6250127"/>
                <a:gd name="connsiteX182" fmla="*/ 363661 w 5535001"/>
                <a:gd name="connsiteY182" fmla="*/ 1188626 h 6250127"/>
                <a:gd name="connsiteX183" fmla="*/ 458052 w 5535001"/>
                <a:gd name="connsiteY183" fmla="*/ 1086397 h 6250127"/>
                <a:gd name="connsiteX184" fmla="*/ 557257 w 5535001"/>
                <a:gd name="connsiteY184" fmla="*/ 981593 h 6250127"/>
                <a:gd name="connsiteX185" fmla="*/ 994165 w 5535001"/>
                <a:gd name="connsiteY185" fmla="*/ 578389 h 6250127"/>
                <a:gd name="connsiteX186" fmla="*/ 1520873 w 5535001"/>
                <a:gd name="connsiteY186" fmla="*/ 237215 h 6250127"/>
                <a:gd name="connsiteX187" fmla="*/ 2141748 w 5535001"/>
                <a:gd name="connsiteY187" fmla="*/ 31190 h 6250127"/>
                <a:gd name="connsiteX188" fmla="*/ 2182505 w 5535001"/>
                <a:gd name="connsiteY188" fmla="*/ 24360 h 6250127"/>
                <a:gd name="connsiteX189" fmla="*/ 2223374 w 5535001"/>
                <a:gd name="connsiteY189" fmla="*/ 18873 h 6250127"/>
                <a:gd name="connsiteX190" fmla="*/ 2264355 w 5535001"/>
                <a:gd name="connsiteY190" fmla="*/ 13611 h 6250127"/>
                <a:gd name="connsiteX191" fmla="*/ 2305336 w 5535001"/>
                <a:gd name="connsiteY191" fmla="*/ 9580 h 6250127"/>
                <a:gd name="connsiteX192" fmla="*/ 2387410 w 5535001"/>
                <a:gd name="connsiteY192" fmla="*/ 3645 h 6250127"/>
                <a:gd name="connsiteX193" fmla="*/ 2469373 w 5535001"/>
                <a:gd name="connsiteY193" fmla="*/ 622 h 6250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5535001" h="6250127">
                  <a:moveTo>
                    <a:pt x="2510242" y="174"/>
                  </a:moveTo>
                  <a:cubicBezTo>
                    <a:pt x="2523902" y="-50"/>
                    <a:pt x="2537562" y="-162"/>
                    <a:pt x="2550551" y="510"/>
                  </a:cubicBezTo>
                  <a:lnTo>
                    <a:pt x="2629490" y="3757"/>
                  </a:lnTo>
                  <a:lnTo>
                    <a:pt x="2708317" y="7229"/>
                  </a:lnTo>
                  <a:cubicBezTo>
                    <a:pt x="2734630" y="8572"/>
                    <a:pt x="2760943" y="12155"/>
                    <a:pt x="2787256" y="14619"/>
                  </a:cubicBezTo>
                  <a:cubicBezTo>
                    <a:pt x="2997536" y="34885"/>
                    <a:pt x="3207144" y="77994"/>
                    <a:pt x="3408467" y="145064"/>
                  </a:cubicBezTo>
                  <a:lnTo>
                    <a:pt x="3557723" y="199593"/>
                  </a:lnTo>
                  <a:cubicBezTo>
                    <a:pt x="3570264" y="203848"/>
                    <a:pt x="3582245" y="209447"/>
                    <a:pt x="3594337" y="214597"/>
                  </a:cubicBezTo>
                  <a:lnTo>
                    <a:pt x="3630616" y="230385"/>
                  </a:lnTo>
                  <a:lnTo>
                    <a:pt x="3703172" y="262073"/>
                  </a:lnTo>
                  <a:cubicBezTo>
                    <a:pt x="3715265" y="267335"/>
                    <a:pt x="3727358" y="272598"/>
                    <a:pt x="3739003" y="278756"/>
                  </a:cubicBezTo>
                  <a:cubicBezTo>
                    <a:pt x="3744937" y="281667"/>
                    <a:pt x="3750984" y="284131"/>
                    <a:pt x="3756806" y="287266"/>
                  </a:cubicBezTo>
                  <a:cubicBezTo>
                    <a:pt x="3762517" y="290513"/>
                    <a:pt x="3768115" y="294208"/>
                    <a:pt x="3773714" y="297567"/>
                  </a:cubicBezTo>
                  <a:lnTo>
                    <a:pt x="3840784" y="339332"/>
                  </a:lnTo>
                  <a:cubicBezTo>
                    <a:pt x="3851869" y="346386"/>
                    <a:pt x="3863290" y="352881"/>
                    <a:pt x="3873927" y="360495"/>
                  </a:cubicBezTo>
                  <a:lnTo>
                    <a:pt x="3906062" y="383001"/>
                  </a:lnTo>
                  <a:lnTo>
                    <a:pt x="3969662" y="428572"/>
                  </a:lnTo>
                  <a:cubicBezTo>
                    <a:pt x="4137281" y="552188"/>
                    <a:pt x="4285417" y="693270"/>
                    <a:pt x="4423029" y="837600"/>
                  </a:cubicBezTo>
                  <a:cubicBezTo>
                    <a:pt x="4440160" y="855739"/>
                    <a:pt x="4457404" y="873766"/>
                    <a:pt x="4474647" y="891569"/>
                  </a:cubicBezTo>
                  <a:lnTo>
                    <a:pt x="4524250" y="946883"/>
                  </a:lnTo>
                  <a:lnTo>
                    <a:pt x="4573965" y="1001748"/>
                  </a:lnTo>
                  <a:cubicBezTo>
                    <a:pt x="4590760" y="1019887"/>
                    <a:pt x="4605988" y="1039146"/>
                    <a:pt x="4622224" y="1057509"/>
                  </a:cubicBezTo>
                  <a:cubicBezTo>
                    <a:pt x="4653911" y="1094907"/>
                    <a:pt x="4686831" y="1131409"/>
                    <a:pt x="4717510" y="1169143"/>
                  </a:cubicBezTo>
                  <a:cubicBezTo>
                    <a:pt x="4733186" y="1187730"/>
                    <a:pt x="4748862" y="1206430"/>
                    <a:pt x="4764986" y="1224681"/>
                  </a:cubicBezTo>
                  <a:cubicBezTo>
                    <a:pt x="4780886" y="1243044"/>
                    <a:pt x="4797233" y="1261071"/>
                    <a:pt x="4813021" y="1279994"/>
                  </a:cubicBezTo>
                  <a:cubicBezTo>
                    <a:pt x="4877292" y="1354230"/>
                    <a:pt x="4941339" y="1428914"/>
                    <a:pt x="5001915" y="1506846"/>
                  </a:cubicBezTo>
                  <a:cubicBezTo>
                    <a:pt x="5062603" y="1584665"/>
                    <a:pt x="5118252" y="1666739"/>
                    <a:pt x="5170542" y="1751165"/>
                  </a:cubicBezTo>
                  <a:cubicBezTo>
                    <a:pt x="5274898" y="1920240"/>
                    <a:pt x="5363579" y="2101295"/>
                    <a:pt x="5428969" y="2293660"/>
                  </a:cubicBezTo>
                  <a:cubicBezTo>
                    <a:pt x="5494136" y="2485801"/>
                    <a:pt x="5533102" y="2690819"/>
                    <a:pt x="5534893" y="2899307"/>
                  </a:cubicBezTo>
                  <a:cubicBezTo>
                    <a:pt x="5536124" y="3003439"/>
                    <a:pt x="5526831" y="3108132"/>
                    <a:pt x="5508804" y="3211144"/>
                  </a:cubicBezTo>
                  <a:cubicBezTo>
                    <a:pt x="5490441" y="3314157"/>
                    <a:pt x="5462336" y="3415490"/>
                    <a:pt x="5426282" y="3513352"/>
                  </a:cubicBezTo>
                  <a:cubicBezTo>
                    <a:pt x="5363355" y="3684890"/>
                    <a:pt x="5302219" y="3856428"/>
                    <a:pt x="5248250" y="4030542"/>
                  </a:cubicBezTo>
                  <a:lnTo>
                    <a:pt x="5208612" y="4161771"/>
                  </a:lnTo>
                  <a:lnTo>
                    <a:pt x="5170318" y="4294680"/>
                  </a:lnTo>
                  <a:lnTo>
                    <a:pt x="5132248" y="4430164"/>
                  </a:lnTo>
                  <a:lnTo>
                    <a:pt x="5112765" y="4498914"/>
                  </a:lnTo>
                  <a:lnTo>
                    <a:pt x="5091715" y="4569119"/>
                  </a:lnTo>
                  <a:cubicBezTo>
                    <a:pt x="5085221" y="4592297"/>
                    <a:pt x="5076823" y="4616482"/>
                    <a:pt x="5068985" y="4640220"/>
                  </a:cubicBezTo>
                  <a:cubicBezTo>
                    <a:pt x="5060699" y="4664182"/>
                    <a:pt x="5053981" y="4687807"/>
                    <a:pt x="5043904" y="4712105"/>
                  </a:cubicBezTo>
                  <a:lnTo>
                    <a:pt x="5015799" y="4784438"/>
                  </a:lnTo>
                  <a:cubicBezTo>
                    <a:pt x="5005274" y="4808511"/>
                    <a:pt x="4993965" y="4832473"/>
                    <a:pt x="4982880" y="4856435"/>
                  </a:cubicBezTo>
                  <a:cubicBezTo>
                    <a:pt x="4936524" y="4951273"/>
                    <a:pt x="4881099" y="5044096"/>
                    <a:pt x="4817276" y="5125275"/>
                  </a:cubicBezTo>
                  <a:cubicBezTo>
                    <a:pt x="4755244" y="5208805"/>
                    <a:pt x="4686943" y="5282817"/>
                    <a:pt x="4618753" y="5355374"/>
                  </a:cubicBezTo>
                  <a:cubicBezTo>
                    <a:pt x="4602069" y="5374073"/>
                    <a:pt x="4584154" y="5391092"/>
                    <a:pt x="4566575" y="5408560"/>
                  </a:cubicBezTo>
                  <a:lnTo>
                    <a:pt x="4513837" y="5461186"/>
                  </a:lnTo>
                  <a:cubicBezTo>
                    <a:pt x="4496593" y="5479101"/>
                    <a:pt x="4477894" y="5495560"/>
                    <a:pt x="4459531" y="5512580"/>
                  </a:cubicBezTo>
                  <a:lnTo>
                    <a:pt x="4404554" y="5563526"/>
                  </a:lnTo>
                  <a:cubicBezTo>
                    <a:pt x="4386527" y="5580770"/>
                    <a:pt x="4366932" y="5596670"/>
                    <a:pt x="4348009" y="5613017"/>
                  </a:cubicBezTo>
                  <a:lnTo>
                    <a:pt x="4290568" y="5661948"/>
                  </a:lnTo>
                  <a:lnTo>
                    <a:pt x="4276124" y="5674153"/>
                  </a:lnTo>
                  <a:lnTo>
                    <a:pt x="4261120" y="5685798"/>
                  </a:lnTo>
                  <a:lnTo>
                    <a:pt x="4231112" y="5708976"/>
                  </a:lnTo>
                  <a:lnTo>
                    <a:pt x="4170984" y="5755443"/>
                  </a:lnTo>
                  <a:cubicBezTo>
                    <a:pt x="4130227" y="5785563"/>
                    <a:pt x="4087790" y="5813892"/>
                    <a:pt x="4046025" y="5843228"/>
                  </a:cubicBezTo>
                  <a:cubicBezTo>
                    <a:pt x="4002917" y="5870437"/>
                    <a:pt x="3959248" y="5897309"/>
                    <a:pt x="3915356" y="5923735"/>
                  </a:cubicBezTo>
                  <a:cubicBezTo>
                    <a:pt x="3737659" y="6026299"/>
                    <a:pt x="3544847" y="6106022"/>
                    <a:pt x="3346323" y="6158872"/>
                  </a:cubicBezTo>
                  <a:cubicBezTo>
                    <a:pt x="3147800" y="6211946"/>
                    <a:pt x="2944462" y="6239714"/>
                    <a:pt x="2743476" y="6247328"/>
                  </a:cubicBezTo>
                  <a:lnTo>
                    <a:pt x="2668120" y="6249344"/>
                  </a:lnTo>
                  <a:lnTo>
                    <a:pt x="2630498" y="6250127"/>
                  </a:lnTo>
                  <a:lnTo>
                    <a:pt x="2592988" y="6249568"/>
                  </a:lnTo>
                  <a:lnTo>
                    <a:pt x="2518080" y="6247777"/>
                  </a:lnTo>
                  <a:cubicBezTo>
                    <a:pt x="2493110" y="6247105"/>
                    <a:pt x="2468365" y="6246881"/>
                    <a:pt x="2442948" y="6244529"/>
                  </a:cubicBezTo>
                  <a:cubicBezTo>
                    <a:pt x="2392337" y="6240722"/>
                    <a:pt x="2341950" y="6237699"/>
                    <a:pt x="2291676" y="6232213"/>
                  </a:cubicBezTo>
                  <a:lnTo>
                    <a:pt x="2141412" y="6212394"/>
                  </a:lnTo>
                  <a:lnTo>
                    <a:pt x="1992715" y="6184961"/>
                  </a:lnTo>
                  <a:cubicBezTo>
                    <a:pt x="1943561" y="6173988"/>
                    <a:pt x="1894630" y="6162231"/>
                    <a:pt x="1845811" y="6151034"/>
                  </a:cubicBezTo>
                  <a:cubicBezTo>
                    <a:pt x="1797215" y="6138829"/>
                    <a:pt x="1749180" y="6123938"/>
                    <a:pt x="1701033" y="6110724"/>
                  </a:cubicBezTo>
                  <a:cubicBezTo>
                    <a:pt x="1676847" y="6104566"/>
                    <a:pt x="1653334" y="6095833"/>
                    <a:pt x="1629484" y="6088219"/>
                  </a:cubicBezTo>
                  <a:lnTo>
                    <a:pt x="1558383" y="6064929"/>
                  </a:lnTo>
                  <a:cubicBezTo>
                    <a:pt x="1369713" y="6000210"/>
                    <a:pt x="1186978" y="5921271"/>
                    <a:pt x="1011968" y="5828896"/>
                  </a:cubicBezTo>
                  <a:cubicBezTo>
                    <a:pt x="837071" y="5736408"/>
                    <a:pt x="668556" y="5631940"/>
                    <a:pt x="511237" y="5512356"/>
                  </a:cubicBezTo>
                  <a:cubicBezTo>
                    <a:pt x="471152" y="5483468"/>
                    <a:pt x="433642" y="5451220"/>
                    <a:pt x="395572" y="5419757"/>
                  </a:cubicBezTo>
                  <a:cubicBezTo>
                    <a:pt x="356831" y="5388965"/>
                    <a:pt x="321112" y="5354926"/>
                    <a:pt x="284722" y="5321559"/>
                  </a:cubicBezTo>
                  <a:lnTo>
                    <a:pt x="257513" y="5296477"/>
                  </a:lnTo>
                  <a:lnTo>
                    <a:pt x="243853" y="5283937"/>
                  </a:lnTo>
                  <a:lnTo>
                    <a:pt x="230752" y="5270836"/>
                  </a:lnTo>
                  <a:lnTo>
                    <a:pt x="178574" y="5218322"/>
                  </a:lnTo>
                  <a:cubicBezTo>
                    <a:pt x="161331" y="5200631"/>
                    <a:pt x="143191" y="5183948"/>
                    <a:pt x="126508" y="5165584"/>
                  </a:cubicBezTo>
                  <a:lnTo>
                    <a:pt x="76345" y="5111167"/>
                  </a:lnTo>
                  <a:cubicBezTo>
                    <a:pt x="59774" y="5092916"/>
                    <a:pt x="42530" y="5075112"/>
                    <a:pt x="26407" y="5056413"/>
                  </a:cubicBezTo>
                  <a:lnTo>
                    <a:pt x="0" y="5024776"/>
                  </a:lnTo>
                  <a:lnTo>
                    <a:pt x="0" y="4492798"/>
                  </a:lnTo>
                  <a:lnTo>
                    <a:pt x="28534" y="4537879"/>
                  </a:lnTo>
                  <a:cubicBezTo>
                    <a:pt x="41299" y="4556130"/>
                    <a:pt x="54175" y="4574382"/>
                    <a:pt x="66604" y="4592745"/>
                  </a:cubicBezTo>
                  <a:lnTo>
                    <a:pt x="104114" y="4647834"/>
                  </a:lnTo>
                  <a:lnTo>
                    <a:pt x="143751" y="4701580"/>
                  </a:lnTo>
                  <a:cubicBezTo>
                    <a:pt x="156964" y="4719495"/>
                    <a:pt x="169728" y="4737746"/>
                    <a:pt x="182717" y="4755773"/>
                  </a:cubicBezTo>
                  <a:lnTo>
                    <a:pt x="223810" y="4808399"/>
                  </a:lnTo>
                  <a:lnTo>
                    <a:pt x="264679" y="4861249"/>
                  </a:lnTo>
                  <a:cubicBezTo>
                    <a:pt x="278563" y="4878717"/>
                    <a:pt x="293455" y="4895288"/>
                    <a:pt x="307788" y="4912420"/>
                  </a:cubicBezTo>
                  <a:lnTo>
                    <a:pt x="351232" y="4963254"/>
                  </a:lnTo>
                  <a:cubicBezTo>
                    <a:pt x="365788" y="4980162"/>
                    <a:pt x="381688" y="4995837"/>
                    <a:pt x="397028" y="5012185"/>
                  </a:cubicBezTo>
                  <a:lnTo>
                    <a:pt x="443496" y="5060444"/>
                  </a:lnTo>
                  <a:lnTo>
                    <a:pt x="455140" y="5072537"/>
                  </a:lnTo>
                  <a:lnTo>
                    <a:pt x="467345" y="5083958"/>
                  </a:lnTo>
                  <a:lnTo>
                    <a:pt x="491755" y="5106912"/>
                  </a:lnTo>
                  <a:lnTo>
                    <a:pt x="540686" y="5152819"/>
                  </a:lnTo>
                  <a:lnTo>
                    <a:pt x="552890" y="5164353"/>
                  </a:lnTo>
                  <a:lnTo>
                    <a:pt x="565655" y="5175214"/>
                  </a:lnTo>
                  <a:lnTo>
                    <a:pt x="591072" y="5197048"/>
                  </a:lnTo>
                  <a:cubicBezTo>
                    <a:pt x="624999" y="5226160"/>
                    <a:pt x="658366" y="5256056"/>
                    <a:pt x="694197" y="5283041"/>
                  </a:cubicBezTo>
                  <a:cubicBezTo>
                    <a:pt x="834272" y="5394675"/>
                    <a:pt x="985207" y="5493881"/>
                    <a:pt x="1146221" y="5573716"/>
                  </a:cubicBezTo>
                  <a:cubicBezTo>
                    <a:pt x="1307122" y="5653774"/>
                    <a:pt x="1476869" y="5715918"/>
                    <a:pt x="1650982" y="5758130"/>
                  </a:cubicBezTo>
                  <a:lnTo>
                    <a:pt x="1716485" y="5772798"/>
                  </a:lnTo>
                  <a:cubicBezTo>
                    <a:pt x="1738431" y="5777390"/>
                    <a:pt x="1759929" y="5783100"/>
                    <a:pt x="1782211" y="5786235"/>
                  </a:cubicBezTo>
                  <a:lnTo>
                    <a:pt x="1848386" y="5796984"/>
                  </a:lnTo>
                  <a:lnTo>
                    <a:pt x="1881417" y="5802359"/>
                  </a:lnTo>
                  <a:cubicBezTo>
                    <a:pt x="1892390" y="5804151"/>
                    <a:pt x="1903363" y="5806054"/>
                    <a:pt x="1914560" y="5807061"/>
                  </a:cubicBezTo>
                  <a:cubicBezTo>
                    <a:pt x="1959012" y="5811765"/>
                    <a:pt x="2003241" y="5817251"/>
                    <a:pt x="2047469" y="5821282"/>
                  </a:cubicBezTo>
                  <a:lnTo>
                    <a:pt x="2180601" y="5828896"/>
                  </a:lnTo>
                  <a:lnTo>
                    <a:pt x="2313622" y="5830463"/>
                  </a:lnTo>
                  <a:cubicBezTo>
                    <a:pt x="2335680" y="5830799"/>
                    <a:pt x="2357962" y="5829008"/>
                    <a:pt x="2380021" y="5828448"/>
                  </a:cubicBezTo>
                  <a:lnTo>
                    <a:pt x="2446195" y="5826433"/>
                  </a:lnTo>
                  <a:cubicBezTo>
                    <a:pt x="2468029" y="5826208"/>
                    <a:pt x="2490647" y="5824193"/>
                    <a:pt x="2513041" y="5822737"/>
                  </a:cubicBezTo>
                  <a:lnTo>
                    <a:pt x="2580111" y="5818258"/>
                  </a:lnTo>
                  <a:lnTo>
                    <a:pt x="2613590" y="5816355"/>
                  </a:lnTo>
                  <a:lnTo>
                    <a:pt x="2646845" y="5813108"/>
                  </a:lnTo>
                  <a:cubicBezTo>
                    <a:pt x="2669016" y="5810869"/>
                    <a:pt x="2691074" y="5808741"/>
                    <a:pt x="2713244" y="5806838"/>
                  </a:cubicBezTo>
                  <a:cubicBezTo>
                    <a:pt x="2889933" y="5789371"/>
                    <a:pt x="3062815" y="5762050"/>
                    <a:pt x="3230882" y="5721292"/>
                  </a:cubicBezTo>
                  <a:cubicBezTo>
                    <a:pt x="3398837" y="5680423"/>
                    <a:pt x="3562426" y="5626902"/>
                    <a:pt x="3720416" y="5556472"/>
                  </a:cubicBezTo>
                  <a:cubicBezTo>
                    <a:pt x="3759381" y="5537997"/>
                    <a:pt x="3798347" y="5518962"/>
                    <a:pt x="3837425" y="5499927"/>
                  </a:cubicBezTo>
                  <a:cubicBezTo>
                    <a:pt x="3875271" y="5478765"/>
                    <a:pt x="3913900" y="5458610"/>
                    <a:pt x="3951634" y="5436552"/>
                  </a:cubicBezTo>
                  <a:lnTo>
                    <a:pt x="4007284" y="5401841"/>
                  </a:lnTo>
                  <a:lnTo>
                    <a:pt x="4035164" y="5384374"/>
                  </a:lnTo>
                  <a:lnTo>
                    <a:pt x="4049049" y="5375640"/>
                  </a:lnTo>
                  <a:lnTo>
                    <a:pt x="4062485" y="5366123"/>
                  </a:lnTo>
                  <a:lnTo>
                    <a:pt x="4116567" y="5328277"/>
                  </a:lnTo>
                  <a:cubicBezTo>
                    <a:pt x="4134594" y="5315624"/>
                    <a:pt x="4152957" y="5303420"/>
                    <a:pt x="4169976" y="5289199"/>
                  </a:cubicBezTo>
                  <a:lnTo>
                    <a:pt x="4222042" y="5247994"/>
                  </a:lnTo>
                  <a:cubicBezTo>
                    <a:pt x="4239398" y="5234222"/>
                    <a:pt x="4256865" y="5220562"/>
                    <a:pt x="4273213" y="5205558"/>
                  </a:cubicBezTo>
                  <a:lnTo>
                    <a:pt x="4323151" y="5161329"/>
                  </a:lnTo>
                  <a:cubicBezTo>
                    <a:pt x="4339611" y="5146437"/>
                    <a:pt x="4356631" y="5131881"/>
                    <a:pt x="4371971" y="5116093"/>
                  </a:cubicBezTo>
                  <a:cubicBezTo>
                    <a:pt x="4435457" y="5054398"/>
                    <a:pt x="4496258" y="4991135"/>
                    <a:pt x="4546868" y="4924400"/>
                  </a:cubicBezTo>
                  <a:cubicBezTo>
                    <a:pt x="4600054" y="4858450"/>
                    <a:pt x="4640699" y="4788916"/>
                    <a:pt x="4675634" y="4715352"/>
                  </a:cubicBezTo>
                  <a:lnTo>
                    <a:pt x="4700155" y="4659255"/>
                  </a:lnTo>
                  <a:lnTo>
                    <a:pt x="4721206" y="4600135"/>
                  </a:lnTo>
                  <a:cubicBezTo>
                    <a:pt x="4728707" y="4580988"/>
                    <a:pt x="4733970" y="4559266"/>
                    <a:pt x="4740465" y="4538887"/>
                  </a:cubicBezTo>
                  <a:cubicBezTo>
                    <a:pt x="4746623" y="4518061"/>
                    <a:pt x="4753005" y="4497906"/>
                    <a:pt x="4758492" y="4475848"/>
                  </a:cubicBezTo>
                  <a:cubicBezTo>
                    <a:pt x="4803168" y="4303637"/>
                    <a:pt x="4840902" y="4115080"/>
                    <a:pt x="4891288" y="3930329"/>
                  </a:cubicBezTo>
                  <a:cubicBezTo>
                    <a:pt x="4940891" y="3744906"/>
                    <a:pt x="5000235" y="3562059"/>
                    <a:pt x="5066298" y="3382235"/>
                  </a:cubicBezTo>
                  <a:cubicBezTo>
                    <a:pt x="5124186" y="3226932"/>
                    <a:pt x="5154530" y="3064015"/>
                    <a:pt x="5156994" y="2898635"/>
                  </a:cubicBezTo>
                  <a:cubicBezTo>
                    <a:pt x="5159681" y="2733255"/>
                    <a:pt x="5132920" y="2565636"/>
                    <a:pt x="5083317" y="2402047"/>
                  </a:cubicBezTo>
                  <a:cubicBezTo>
                    <a:pt x="5033938" y="2238123"/>
                    <a:pt x="4960150" y="2079013"/>
                    <a:pt x="4871022" y="1926958"/>
                  </a:cubicBezTo>
                  <a:cubicBezTo>
                    <a:pt x="4826570" y="1850818"/>
                    <a:pt x="4777415" y="1776918"/>
                    <a:pt x="4727028" y="1703577"/>
                  </a:cubicBezTo>
                  <a:cubicBezTo>
                    <a:pt x="4676418" y="1630349"/>
                    <a:pt x="4622784" y="1558464"/>
                    <a:pt x="4563776" y="1490834"/>
                  </a:cubicBezTo>
                  <a:cubicBezTo>
                    <a:pt x="4503647" y="1423764"/>
                    <a:pt x="4439041" y="1359157"/>
                    <a:pt x="4370291" y="1300596"/>
                  </a:cubicBezTo>
                  <a:cubicBezTo>
                    <a:pt x="4336812" y="1270141"/>
                    <a:pt x="4301541" y="1242148"/>
                    <a:pt x="4266046" y="1214491"/>
                  </a:cubicBezTo>
                  <a:cubicBezTo>
                    <a:pt x="4248355" y="1200607"/>
                    <a:pt x="4230776" y="1186611"/>
                    <a:pt x="4212973" y="1173062"/>
                  </a:cubicBezTo>
                  <a:cubicBezTo>
                    <a:pt x="4194722" y="1160074"/>
                    <a:pt x="4176359" y="1147197"/>
                    <a:pt x="4157995" y="1134545"/>
                  </a:cubicBezTo>
                  <a:cubicBezTo>
                    <a:pt x="4011426" y="1031980"/>
                    <a:pt x="3855004" y="948562"/>
                    <a:pt x="3697126" y="881044"/>
                  </a:cubicBezTo>
                  <a:lnTo>
                    <a:pt x="3637670" y="856747"/>
                  </a:lnTo>
                  <a:lnTo>
                    <a:pt x="3608222" y="844318"/>
                  </a:lnTo>
                  <a:cubicBezTo>
                    <a:pt x="3598480" y="840063"/>
                    <a:pt x="3588179" y="837040"/>
                    <a:pt x="3578214" y="833457"/>
                  </a:cubicBezTo>
                  <a:lnTo>
                    <a:pt x="3518309" y="812294"/>
                  </a:lnTo>
                  <a:cubicBezTo>
                    <a:pt x="3513383" y="810503"/>
                    <a:pt x="3508344" y="808823"/>
                    <a:pt x="3503417" y="806920"/>
                  </a:cubicBezTo>
                  <a:cubicBezTo>
                    <a:pt x="3498603" y="804792"/>
                    <a:pt x="3494236" y="801993"/>
                    <a:pt x="3489533" y="799642"/>
                  </a:cubicBezTo>
                  <a:cubicBezTo>
                    <a:pt x="3480240" y="794827"/>
                    <a:pt x="3470498" y="791020"/>
                    <a:pt x="3460869" y="787101"/>
                  </a:cubicBezTo>
                  <a:lnTo>
                    <a:pt x="3402980" y="763475"/>
                  </a:lnTo>
                  <a:lnTo>
                    <a:pt x="3374092" y="751606"/>
                  </a:lnTo>
                  <a:cubicBezTo>
                    <a:pt x="3364462" y="747688"/>
                    <a:pt x="3354945" y="743433"/>
                    <a:pt x="3344980" y="740409"/>
                  </a:cubicBezTo>
                  <a:lnTo>
                    <a:pt x="3226627" y="700772"/>
                  </a:lnTo>
                  <a:cubicBezTo>
                    <a:pt x="3067405" y="652849"/>
                    <a:pt x="2902697" y="625192"/>
                    <a:pt x="2735750" y="614667"/>
                  </a:cubicBezTo>
                  <a:cubicBezTo>
                    <a:pt x="2714811" y="613435"/>
                    <a:pt x="2694209" y="610860"/>
                    <a:pt x="2673158" y="610412"/>
                  </a:cubicBezTo>
                  <a:lnTo>
                    <a:pt x="2610119" y="609628"/>
                  </a:lnTo>
                  <a:lnTo>
                    <a:pt x="2547080" y="608620"/>
                  </a:lnTo>
                  <a:cubicBezTo>
                    <a:pt x="2536443" y="608173"/>
                    <a:pt x="2526365" y="608397"/>
                    <a:pt x="2516400" y="608844"/>
                  </a:cubicBezTo>
                  <a:lnTo>
                    <a:pt x="2486280" y="609740"/>
                  </a:lnTo>
                  <a:cubicBezTo>
                    <a:pt x="2466125" y="609852"/>
                    <a:pt x="2446307" y="611868"/>
                    <a:pt x="2426376" y="613099"/>
                  </a:cubicBezTo>
                  <a:cubicBezTo>
                    <a:pt x="2406333" y="613995"/>
                    <a:pt x="2386627" y="616458"/>
                    <a:pt x="2366920" y="618474"/>
                  </a:cubicBezTo>
                  <a:cubicBezTo>
                    <a:pt x="2357066" y="619482"/>
                    <a:pt x="2347101" y="620153"/>
                    <a:pt x="2337248" y="621497"/>
                  </a:cubicBezTo>
                  <a:lnTo>
                    <a:pt x="2307800" y="625528"/>
                  </a:lnTo>
                  <a:lnTo>
                    <a:pt x="2278351" y="629559"/>
                  </a:lnTo>
                  <a:lnTo>
                    <a:pt x="2249127" y="634710"/>
                  </a:lnTo>
                  <a:cubicBezTo>
                    <a:pt x="2093377" y="661918"/>
                    <a:pt x="1942329" y="710849"/>
                    <a:pt x="1796096" y="781726"/>
                  </a:cubicBezTo>
                  <a:cubicBezTo>
                    <a:pt x="1649751" y="852268"/>
                    <a:pt x="1508892" y="944307"/>
                    <a:pt x="1370833" y="1048663"/>
                  </a:cubicBezTo>
                  <a:cubicBezTo>
                    <a:pt x="1232774" y="1153244"/>
                    <a:pt x="1097290" y="1269917"/>
                    <a:pt x="959790" y="1390844"/>
                  </a:cubicBezTo>
                  <a:lnTo>
                    <a:pt x="749062" y="1577611"/>
                  </a:lnTo>
                  <a:cubicBezTo>
                    <a:pt x="674602" y="1642329"/>
                    <a:pt x="599806" y="1704137"/>
                    <a:pt x="524786" y="1763145"/>
                  </a:cubicBezTo>
                  <a:cubicBezTo>
                    <a:pt x="374858" y="1881498"/>
                    <a:pt x="223810" y="1987422"/>
                    <a:pt x="84071" y="2098496"/>
                  </a:cubicBezTo>
                  <a:lnTo>
                    <a:pt x="0" y="2168094"/>
                  </a:lnTo>
                  <a:lnTo>
                    <a:pt x="0" y="1576676"/>
                  </a:lnTo>
                  <a:lnTo>
                    <a:pt x="174655" y="1387597"/>
                  </a:lnTo>
                  <a:cubicBezTo>
                    <a:pt x="238926" y="1320079"/>
                    <a:pt x="302749" y="1254577"/>
                    <a:pt x="363661" y="1188626"/>
                  </a:cubicBezTo>
                  <a:lnTo>
                    <a:pt x="458052" y="1086397"/>
                  </a:lnTo>
                  <a:cubicBezTo>
                    <a:pt x="490635" y="1051351"/>
                    <a:pt x="523666" y="1016416"/>
                    <a:pt x="557257" y="981593"/>
                  </a:cubicBezTo>
                  <a:cubicBezTo>
                    <a:pt x="691510" y="842414"/>
                    <a:pt x="835055" y="705699"/>
                    <a:pt x="994165" y="578389"/>
                  </a:cubicBezTo>
                  <a:cubicBezTo>
                    <a:pt x="1152939" y="451190"/>
                    <a:pt x="1328060" y="333398"/>
                    <a:pt x="1520873" y="237215"/>
                  </a:cubicBezTo>
                  <a:cubicBezTo>
                    <a:pt x="1713238" y="141033"/>
                    <a:pt x="1924302" y="68028"/>
                    <a:pt x="2141748" y="31190"/>
                  </a:cubicBezTo>
                  <a:lnTo>
                    <a:pt x="2182505" y="24360"/>
                  </a:lnTo>
                  <a:cubicBezTo>
                    <a:pt x="2196165" y="22344"/>
                    <a:pt x="2209826" y="20665"/>
                    <a:pt x="2223374" y="18873"/>
                  </a:cubicBezTo>
                  <a:lnTo>
                    <a:pt x="2264355" y="13611"/>
                  </a:lnTo>
                  <a:cubicBezTo>
                    <a:pt x="2278015" y="11931"/>
                    <a:pt x="2291676" y="10924"/>
                    <a:pt x="2305336" y="9580"/>
                  </a:cubicBezTo>
                  <a:cubicBezTo>
                    <a:pt x="2332657" y="7229"/>
                    <a:pt x="2360090" y="4653"/>
                    <a:pt x="2387410" y="3645"/>
                  </a:cubicBezTo>
                  <a:cubicBezTo>
                    <a:pt x="2414731" y="2414"/>
                    <a:pt x="2442164" y="510"/>
                    <a:pt x="2469373" y="62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FB95E12-4EF0-42F7-BCF9-AD31B4C8E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646908" cy="6130481"/>
            </a:xfrm>
            <a:custGeom>
              <a:avLst/>
              <a:gdLst>
                <a:gd name="connsiteX0" fmla="*/ 2616837 w 5646908"/>
                <a:gd name="connsiteY0" fmla="*/ 0 h 6130481"/>
                <a:gd name="connsiteX1" fmla="*/ 4918721 w 5646908"/>
                <a:gd name="connsiteY1" fmla="*/ 1134258 h 6130481"/>
                <a:gd name="connsiteX2" fmla="*/ 5539036 w 5646908"/>
                <a:gd name="connsiteY2" fmla="*/ 3362353 h 6130481"/>
                <a:gd name="connsiteX3" fmla="*/ 4712024 w 5646908"/>
                <a:gd name="connsiteY3" fmla="*/ 5293280 h 6130481"/>
                <a:gd name="connsiteX4" fmla="*/ 2547864 w 5646908"/>
                <a:gd name="connsiteY4" fmla="*/ 6130481 h 6130481"/>
                <a:gd name="connsiteX5" fmla="*/ 263223 w 5646908"/>
                <a:gd name="connsiteY5" fmla="*/ 5212325 h 6130481"/>
                <a:gd name="connsiteX6" fmla="*/ 49974 w 5646908"/>
                <a:gd name="connsiteY6" fmla="*/ 4985345 h 6130481"/>
                <a:gd name="connsiteX7" fmla="*/ 0 w 5646908"/>
                <a:gd name="connsiteY7" fmla="*/ 4920618 h 6130481"/>
                <a:gd name="connsiteX8" fmla="*/ 0 w 5646908"/>
                <a:gd name="connsiteY8" fmla="*/ 3760303 h 6130481"/>
                <a:gd name="connsiteX9" fmla="*/ 80488 w 5646908"/>
                <a:gd name="connsiteY9" fmla="*/ 3974159 h 6130481"/>
                <a:gd name="connsiteX10" fmla="*/ 664748 w 5646908"/>
                <a:gd name="connsiteY10" fmla="*/ 4813600 h 6130481"/>
                <a:gd name="connsiteX11" fmla="*/ 2548087 w 5646908"/>
                <a:gd name="connsiteY11" fmla="*/ 5570406 h 6130481"/>
                <a:gd name="connsiteX12" fmla="*/ 3536561 w 5646908"/>
                <a:gd name="connsiteY12" fmla="*/ 5407153 h 6130481"/>
                <a:gd name="connsiteX13" fmla="*/ 4308035 w 5646908"/>
                <a:gd name="connsiteY13" fmla="*/ 4897241 h 6130481"/>
                <a:gd name="connsiteX14" fmla="*/ 4569038 w 5646908"/>
                <a:gd name="connsiteY14" fmla="*/ 4564802 h 6130481"/>
                <a:gd name="connsiteX15" fmla="*/ 4699147 w 5646908"/>
                <a:gd name="connsiteY15" fmla="*/ 4149952 h 6130481"/>
                <a:gd name="connsiteX16" fmla="*/ 5003034 w 5646908"/>
                <a:gd name="connsiteY16" fmla="*/ 3168421 h 6130481"/>
                <a:gd name="connsiteX17" fmla="*/ 4994189 w 5646908"/>
                <a:gd name="connsiteY17" fmla="*/ 2321590 h 6130481"/>
                <a:gd name="connsiteX18" fmla="*/ 4487860 w 5646908"/>
                <a:gd name="connsiteY18" fmla="*/ 1501856 h 6130481"/>
                <a:gd name="connsiteX19" fmla="*/ 3640469 w 5646908"/>
                <a:gd name="connsiteY19" fmla="*/ 808425 h 6130481"/>
                <a:gd name="connsiteX20" fmla="*/ 2616837 w 5646908"/>
                <a:gd name="connsiteY20" fmla="*/ 559851 h 6130481"/>
                <a:gd name="connsiteX21" fmla="*/ 1762952 w 5646908"/>
                <a:gd name="connsiteY21" fmla="*/ 812008 h 6130481"/>
                <a:gd name="connsiteX22" fmla="*/ 939635 w 5646908"/>
                <a:gd name="connsiteY22" fmla="*/ 1502976 h 6130481"/>
                <a:gd name="connsiteX23" fmla="*/ 585250 w 5646908"/>
                <a:gd name="connsiteY23" fmla="*/ 1831049 h 6130481"/>
                <a:gd name="connsiteX24" fmla="*/ 40403 w 5646908"/>
                <a:gd name="connsiteY24" fmla="*/ 2389556 h 6130481"/>
                <a:gd name="connsiteX25" fmla="*/ 0 w 5646908"/>
                <a:gd name="connsiteY25" fmla="*/ 2456747 h 6130481"/>
                <a:gd name="connsiteX26" fmla="*/ 0 w 5646908"/>
                <a:gd name="connsiteY26" fmla="*/ 1601114 h 6130481"/>
                <a:gd name="connsiteX27" fmla="*/ 93200 w 5646908"/>
                <a:gd name="connsiteY27" fmla="*/ 1513741 h 6130481"/>
                <a:gd name="connsiteX28" fmla="*/ 535423 w 5646908"/>
                <a:gd name="connsiteY28" fmla="*/ 1107273 h 6130481"/>
                <a:gd name="connsiteX29" fmla="*/ 2616837 w 5646908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46908" h="6130481">
                  <a:moveTo>
                    <a:pt x="2616837" y="0"/>
                  </a:moveTo>
                  <a:cubicBezTo>
                    <a:pt x="3596241" y="0"/>
                    <a:pt x="4322479" y="463445"/>
                    <a:pt x="4918721" y="1134258"/>
                  </a:cubicBezTo>
                  <a:cubicBezTo>
                    <a:pt x="5416317" y="1694109"/>
                    <a:pt x="5857703" y="2516643"/>
                    <a:pt x="5539036" y="3362353"/>
                  </a:cubicBezTo>
                  <a:cubicBezTo>
                    <a:pt x="5111758" y="4496612"/>
                    <a:pt x="5300763" y="4716633"/>
                    <a:pt x="4712024" y="5293280"/>
                  </a:cubicBezTo>
                  <a:cubicBezTo>
                    <a:pt x="4123284" y="5869926"/>
                    <a:pt x="3446201" y="6130481"/>
                    <a:pt x="2547864" y="6130481"/>
                  </a:cubicBezTo>
                  <a:cubicBezTo>
                    <a:pt x="1657476" y="6130481"/>
                    <a:pt x="850619" y="5780127"/>
                    <a:pt x="263223" y="5212325"/>
                  </a:cubicBezTo>
                  <a:cubicBezTo>
                    <a:pt x="188497" y="5140091"/>
                    <a:pt x="117321" y="5064339"/>
                    <a:pt x="49974" y="4985345"/>
                  </a:cubicBezTo>
                  <a:lnTo>
                    <a:pt x="0" y="4920618"/>
                  </a:lnTo>
                  <a:lnTo>
                    <a:pt x="0" y="3760303"/>
                  </a:lnTo>
                  <a:lnTo>
                    <a:pt x="80488" y="3974159"/>
                  </a:lnTo>
                  <a:cubicBezTo>
                    <a:pt x="217875" y="4289243"/>
                    <a:pt x="414383" y="4571632"/>
                    <a:pt x="664748" y="4813600"/>
                  </a:cubicBezTo>
                  <a:cubicBezTo>
                    <a:pt x="1169734" y="5301566"/>
                    <a:pt x="1838644" y="5570406"/>
                    <a:pt x="2548087" y="5570406"/>
                  </a:cubicBezTo>
                  <a:cubicBezTo>
                    <a:pt x="2928786" y="5570406"/>
                    <a:pt x="3252156" y="5516996"/>
                    <a:pt x="3536561" y="5407153"/>
                  </a:cubicBezTo>
                  <a:cubicBezTo>
                    <a:pt x="3815366" y="5299438"/>
                    <a:pt x="4067747" y="5132603"/>
                    <a:pt x="4308035" y="4897241"/>
                  </a:cubicBezTo>
                  <a:cubicBezTo>
                    <a:pt x="4475095" y="4733653"/>
                    <a:pt x="4533767" y="4637358"/>
                    <a:pt x="4569038" y="4564802"/>
                  </a:cubicBezTo>
                  <a:cubicBezTo>
                    <a:pt x="4619313" y="4461453"/>
                    <a:pt x="4652792" y="4330784"/>
                    <a:pt x="4699147" y="4149952"/>
                  </a:cubicBezTo>
                  <a:cubicBezTo>
                    <a:pt x="4758491" y="3918846"/>
                    <a:pt x="4839558" y="3602194"/>
                    <a:pt x="5003034" y="3168421"/>
                  </a:cubicBezTo>
                  <a:cubicBezTo>
                    <a:pt x="5103024" y="2902940"/>
                    <a:pt x="5100112" y="2626037"/>
                    <a:pt x="4994189" y="2321590"/>
                  </a:cubicBezTo>
                  <a:cubicBezTo>
                    <a:pt x="4900470" y="2052526"/>
                    <a:pt x="4725460" y="1769129"/>
                    <a:pt x="4487860" y="1501856"/>
                  </a:cubicBezTo>
                  <a:cubicBezTo>
                    <a:pt x="4210285" y="1189683"/>
                    <a:pt x="3933047" y="962832"/>
                    <a:pt x="3640469" y="808425"/>
                  </a:cubicBezTo>
                  <a:cubicBezTo>
                    <a:pt x="3323369" y="641141"/>
                    <a:pt x="2988578" y="559851"/>
                    <a:pt x="2616837" y="559851"/>
                  </a:cubicBezTo>
                  <a:cubicBezTo>
                    <a:pt x="2315413" y="559851"/>
                    <a:pt x="2044110" y="640134"/>
                    <a:pt x="1762952" y="812008"/>
                  </a:cubicBezTo>
                  <a:cubicBezTo>
                    <a:pt x="1472838" y="989593"/>
                    <a:pt x="1197167" y="1250707"/>
                    <a:pt x="939635" y="1502976"/>
                  </a:cubicBezTo>
                  <a:cubicBezTo>
                    <a:pt x="819379" y="1620769"/>
                    <a:pt x="700355" y="1727700"/>
                    <a:pt x="585250" y="1831049"/>
                  </a:cubicBezTo>
                  <a:cubicBezTo>
                    <a:pt x="362317" y="2031140"/>
                    <a:pt x="169840" y="2204022"/>
                    <a:pt x="40403" y="2389556"/>
                  </a:cubicBezTo>
                  <a:lnTo>
                    <a:pt x="0" y="2456747"/>
                  </a:lnTo>
                  <a:lnTo>
                    <a:pt x="0" y="1601114"/>
                  </a:lnTo>
                  <a:lnTo>
                    <a:pt x="93200" y="1513741"/>
                  </a:lnTo>
                  <a:cubicBezTo>
                    <a:pt x="237107" y="1383294"/>
                    <a:pt x="388238" y="1251435"/>
                    <a:pt x="535423" y="1107273"/>
                  </a:cubicBezTo>
                  <a:cubicBezTo>
                    <a:pt x="1124050" y="530627"/>
                    <a:pt x="1718500" y="0"/>
                    <a:pt x="2616837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338F8B2-67A9-4086-9341-7705CAB6F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517522" cy="6130481"/>
            </a:xfrm>
            <a:custGeom>
              <a:avLst/>
              <a:gdLst>
                <a:gd name="connsiteX0" fmla="*/ 2549095 w 5517522"/>
                <a:gd name="connsiteY0" fmla="*/ 0 h 6130481"/>
                <a:gd name="connsiteX1" fmla="*/ 4804175 w 5517522"/>
                <a:gd name="connsiteY1" fmla="*/ 1134258 h 6130481"/>
                <a:gd name="connsiteX2" fmla="*/ 5411838 w 5517522"/>
                <a:gd name="connsiteY2" fmla="*/ 3362353 h 6130481"/>
                <a:gd name="connsiteX3" fmla="*/ 4601621 w 5517522"/>
                <a:gd name="connsiteY3" fmla="*/ 5293280 h 6130481"/>
                <a:gd name="connsiteX4" fmla="*/ 2481577 w 5517522"/>
                <a:gd name="connsiteY4" fmla="*/ 6130481 h 6130481"/>
                <a:gd name="connsiteX5" fmla="*/ 243517 w 5517522"/>
                <a:gd name="connsiteY5" fmla="*/ 5212325 h 6130481"/>
                <a:gd name="connsiteX6" fmla="*/ 34587 w 5517522"/>
                <a:gd name="connsiteY6" fmla="*/ 4985345 h 6130481"/>
                <a:gd name="connsiteX7" fmla="*/ 0 w 5517522"/>
                <a:gd name="connsiteY7" fmla="*/ 4939620 h 6130481"/>
                <a:gd name="connsiteX8" fmla="*/ 0 w 5517522"/>
                <a:gd name="connsiteY8" fmla="*/ 3335329 h 6130481"/>
                <a:gd name="connsiteX9" fmla="*/ 17141 w 5517522"/>
                <a:gd name="connsiteY9" fmla="*/ 3448738 h 6130481"/>
                <a:gd name="connsiteX10" fmla="*/ 167489 w 5517522"/>
                <a:gd name="connsiteY10" fmla="*/ 3930490 h 6130481"/>
                <a:gd name="connsiteX11" fmla="*/ 715471 w 5517522"/>
                <a:gd name="connsiteY11" fmla="*/ 4734212 h 6130481"/>
                <a:gd name="connsiteX12" fmla="*/ 2481689 w 5517522"/>
                <a:gd name="connsiteY12" fmla="*/ 5458772 h 6130481"/>
                <a:gd name="connsiteX13" fmla="*/ 4126644 w 5517522"/>
                <a:gd name="connsiteY13" fmla="*/ 4818302 h 6130481"/>
                <a:gd name="connsiteX14" fmla="*/ 4360437 w 5517522"/>
                <a:gd name="connsiteY14" fmla="*/ 4516766 h 6130481"/>
                <a:gd name="connsiteX15" fmla="*/ 4480357 w 5517522"/>
                <a:gd name="connsiteY15" fmla="*/ 4122855 h 6130481"/>
                <a:gd name="connsiteX16" fmla="*/ 4781557 w 5517522"/>
                <a:gd name="connsiteY16" fmla="*/ 3129791 h 6130481"/>
                <a:gd name="connsiteX17" fmla="*/ 4771928 w 5517522"/>
                <a:gd name="connsiteY17" fmla="*/ 2357869 h 6130481"/>
                <a:gd name="connsiteX18" fmla="*/ 4297510 w 5517522"/>
                <a:gd name="connsiteY18" fmla="*/ 1575533 h 6130481"/>
                <a:gd name="connsiteX19" fmla="*/ 3498715 w 5517522"/>
                <a:gd name="connsiteY19" fmla="*/ 907071 h 6130481"/>
                <a:gd name="connsiteX20" fmla="*/ 2549095 w 5517522"/>
                <a:gd name="connsiteY20" fmla="*/ 671821 h 6130481"/>
                <a:gd name="connsiteX21" fmla="*/ 985319 w 5517522"/>
                <a:gd name="connsiteY21" fmla="*/ 1582475 h 6130481"/>
                <a:gd name="connsiteX22" fmla="*/ 634628 w 5517522"/>
                <a:gd name="connsiteY22" fmla="*/ 1913907 h 6130481"/>
                <a:gd name="connsiteX23" fmla="*/ 117662 w 5517522"/>
                <a:gd name="connsiteY23" fmla="*/ 2453044 h 6130481"/>
                <a:gd name="connsiteX24" fmla="*/ 2515 w 5517522"/>
                <a:gd name="connsiteY24" fmla="*/ 2685494 h 6130481"/>
                <a:gd name="connsiteX25" fmla="*/ 0 w 5517522"/>
                <a:gd name="connsiteY25" fmla="*/ 2696965 h 6130481"/>
                <a:gd name="connsiteX26" fmla="*/ 0 w 5517522"/>
                <a:gd name="connsiteY26" fmla="*/ 1587383 h 6130481"/>
                <a:gd name="connsiteX27" fmla="*/ 76951 w 5517522"/>
                <a:gd name="connsiteY27" fmla="*/ 1513741 h 6130481"/>
                <a:gd name="connsiteX28" fmla="*/ 510118 w 5517522"/>
                <a:gd name="connsiteY28" fmla="*/ 1107273 h 6130481"/>
                <a:gd name="connsiteX29" fmla="*/ 2549095 w 5517522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522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4011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335329"/>
                  </a:lnTo>
                  <a:lnTo>
                    <a:pt x="17141" y="3448738"/>
                  </a:lnTo>
                  <a:cubicBezTo>
                    <a:pt x="50676" y="3613558"/>
                    <a:pt x="100867" y="3774516"/>
                    <a:pt x="167489" y="3930490"/>
                  </a:cubicBezTo>
                  <a:cubicBezTo>
                    <a:pt x="296255" y="4232138"/>
                    <a:pt x="480670" y="4502546"/>
                    <a:pt x="715471" y="4734212"/>
                  </a:cubicBezTo>
                  <a:cubicBezTo>
                    <a:pt x="1188993" y="5201464"/>
                    <a:pt x="1816250" y="5458772"/>
                    <a:pt x="2481689" y="5458772"/>
                  </a:cubicBezTo>
                  <a:cubicBezTo>
                    <a:pt x="3185758" y="5458772"/>
                    <a:pt x="3677755" y="5267191"/>
                    <a:pt x="4126644" y="4818302"/>
                  </a:cubicBezTo>
                  <a:cubicBezTo>
                    <a:pt x="4278363" y="4666583"/>
                    <a:pt x="4329982" y="4580701"/>
                    <a:pt x="4360437" y="4516766"/>
                  </a:cubicBezTo>
                  <a:cubicBezTo>
                    <a:pt x="4404890" y="4423495"/>
                    <a:pt x="4436577" y="4297417"/>
                    <a:pt x="4480357" y="4122855"/>
                  </a:cubicBezTo>
                  <a:cubicBezTo>
                    <a:pt x="4539030" y="3889285"/>
                    <a:pt x="4619425" y="3569275"/>
                    <a:pt x="4781557" y="3129791"/>
                  </a:cubicBezTo>
                  <a:cubicBezTo>
                    <a:pt x="4870238" y="2889503"/>
                    <a:pt x="4867103" y="2637010"/>
                    <a:pt x="4771928" y="2357869"/>
                  </a:cubicBezTo>
                  <a:cubicBezTo>
                    <a:pt x="4684815" y="2102465"/>
                    <a:pt x="4520779" y="1831945"/>
                    <a:pt x="4297510" y="1575533"/>
                  </a:cubicBezTo>
                  <a:cubicBezTo>
                    <a:pt x="4034492" y="1273549"/>
                    <a:pt x="3773266" y="1054983"/>
                    <a:pt x="3498715" y="907071"/>
                  </a:cubicBezTo>
                  <a:cubicBezTo>
                    <a:pt x="3204905" y="748745"/>
                    <a:pt x="2894187" y="671821"/>
                    <a:pt x="2549095" y="671821"/>
                  </a:cubicBezTo>
                  <a:cubicBezTo>
                    <a:pt x="1942553" y="671821"/>
                    <a:pt x="1518298" y="1049273"/>
                    <a:pt x="985319" y="1582475"/>
                  </a:cubicBezTo>
                  <a:cubicBezTo>
                    <a:pt x="865735" y="1702059"/>
                    <a:pt x="748278" y="1809774"/>
                    <a:pt x="634628" y="1913907"/>
                  </a:cubicBezTo>
                  <a:cubicBezTo>
                    <a:pt x="421325" y="2109407"/>
                    <a:pt x="237134" y="2278146"/>
                    <a:pt x="117662" y="2453044"/>
                  </a:cubicBezTo>
                  <a:cubicBezTo>
                    <a:pt x="64756" y="2530415"/>
                    <a:pt x="27022" y="2605799"/>
                    <a:pt x="2515" y="2685494"/>
                  </a:cubicBezTo>
                  <a:lnTo>
                    <a:pt x="0" y="2696965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653AAAF-CCEF-494B-9366-16BB3815A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76241"/>
              <a:ext cx="5517475" cy="6130481"/>
            </a:xfrm>
            <a:custGeom>
              <a:avLst/>
              <a:gdLst>
                <a:gd name="connsiteX0" fmla="*/ 2549095 w 5517475"/>
                <a:gd name="connsiteY0" fmla="*/ 0 h 6130481"/>
                <a:gd name="connsiteX1" fmla="*/ 4804175 w 5517475"/>
                <a:gd name="connsiteY1" fmla="*/ 1134258 h 6130481"/>
                <a:gd name="connsiteX2" fmla="*/ 5411838 w 5517475"/>
                <a:gd name="connsiteY2" fmla="*/ 3362353 h 6130481"/>
                <a:gd name="connsiteX3" fmla="*/ 4601621 w 5517475"/>
                <a:gd name="connsiteY3" fmla="*/ 5293280 h 6130481"/>
                <a:gd name="connsiteX4" fmla="*/ 2481577 w 5517475"/>
                <a:gd name="connsiteY4" fmla="*/ 6130481 h 6130481"/>
                <a:gd name="connsiteX5" fmla="*/ 243517 w 5517475"/>
                <a:gd name="connsiteY5" fmla="*/ 5212325 h 6130481"/>
                <a:gd name="connsiteX6" fmla="*/ 34587 w 5517475"/>
                <a:gd name="connsiteY6" fmla="*/ 4985345 h 6130481"/>
                <a:gd name="connsiteX7" fmla="*/ 0 w 5517475"/>
                <a:gd name="connsiteY7" fmla="*/ 4939620 h 6130481"/>
                <a:gd name="connsiteX8" fmla="*/ 0 w 5517475"/>
                <a:gd name="connsiteY8" fmla="*/ 3799573 h 6130481"/>
                <a:gd name="connsiteX9" fmla="*/ 64364 w 5517475"/>
                <a:gd name="connsiteY9" fmla="*/ 3974159 h 6130481"/>
                <a:gd name="connsiteX10" fmla="*/ 636644 w 5517475"/>
                <a:gd name="connsiteY10" fmla="*/ 4813600 h 6130481"/>
                <a:gd name="connsiteX11" fmla="*/ 2481577 w 5517475"/>
                <a:gd name="connsiteY11" fmla="*/ 5570406 h 6130481"/>
                <a:gd name="connsiteX12" fmla="*/ 3449896 w 5517475"/>
                <a:gd name="connsiteY12" fmla="*/ 5407153 h 6130481"/>
                <a:gd name="connsiteX13" fmla="*/ 4205695 w 5517475"/>
                <a:gd name="connsiteY13" fmla="*/ 4897241 h 6130481"/>
                <a:gd name="connsiteX14" fmla="*/ 4461434 w 5517475"/>
                <a:gd name="connsiteY14" fmla="*/ 4564802 h 6130481"/>
                <a:gd name="connsiteX15" fmla="*/ 4588969 w 5517475"/>
                <a:gd name="connsiteY15" fmla="*/ 4149952 h 6130481"/>
                <a:gd name="connsiteX16" fmla="*/ 4886585 w 5517475"/>
                <a:gd name="connsiteY16" fmla="*/ 3168421 h 6130481"/>
                <a:gd name="connsiteX17" fmla="*/ 4877964 w 5517475"/>
                <a:gd name="connsiteY17" fmla="*/ 2321590 h 6130481"/>
                <a:gd name="connsiteX18" fmla="*/ 4382048 w 5517475"/>
                <a:gd name="connsiteY18" fmla="*/ 1501856 h 6130481"/>
                <a:gd name="connsiteX19" fmla="*/ 3551900 w 5517475"/>
                <a:gd name="connsiteY19" fmla="*/ 808425 h 6130481"/>
                <a:gd name="connsiteX20" fmla="*/ 2549095 w 5517475"/>
                <a:gd name="connsiteY20" fmla="*/ 559851 h 6130481"/>
                <a:gd name="connsiteX21" fmla="*/ 1712566 w 5517475"/>
                <a:gd name="connsiteY21" fmla="*/ 812008 h 6130481"/>
                <a:gd name="connsiteX22" fmla="*/ 906044 w 5517475"/>
                <a:gd name="connsiteY22" fmla="*/ 1502976 h 6130481"/>
                <a:gd name="connsiteX23" fmla="*/ 558825 w 5517475"/>
                <a:gd name="connsiteY23" fmla="*/ 1831049 h 6130481"/>
                <a:gd name="connsiteX24" fmla="*/ 25063 w 5517475"/>
                <a:gd name="connsiteY24" fmla="*/ 2389556 h 6130481"/>
                <a:gd name="connsiteX25" fmla="*/ 0 w 5517475"/>
                <a:gd name="connsiteY25" fmla="*/ 2432109 h 6130481"/>
                <a:gd name="connsiteX26" fmla="*/ 0 w 5517475"/>
                <a:gd name="connsiteY26" fmla="*/ 1587383 h 6130481"/>
                <a:gd name="connsiteX27" fmla="*/ 76951 w 5517475"/>
                <a:gd name="connsiteY27" fmla="*/ 1513741 h 6130481"/>
                <a:gd name="connsiteX28" fmla="*/ 510118 w 5517475"/>
                <a:gd name="connsiteY28" fmla="*/ 1107273 h 6130481"/>
                <a:gd name="connsiteX29" fmla="*/ 2549095 w 5517475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475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3899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799573"/>
                  </a:lnTo>
                  <a:lnTo>
                    <a:pt x="64364" y="3974159"/>
                  </a:lnTo>
                  <a:cubicBezTo>
                    <a:pt x="198841" y="4289243"/>
                    <a:pt x="391429" y="4571632"/>
                    <a:pt x="636644" y="4813600"/>
                  </a:cubicBezTo>
                  <a:cubicBezTo>
                    <a:pt x="1131328" y="5301566"/>
                    <a:pt x="1786578" y="5570406"/>
                    <a:pt x="2481577" y="5570406"/>
                  </a:cubicBezTo>
                  <a:cubicBezTo>
                    <a:pt x="2854550" y="5570406"/>
                    <a:pt x="3171314" y="5516996"/>
                    <a:pt x="3449896" y="5407153"/>
                  </a:cubicBezTo>
                  <a:cubicBezTo>
                    <a:pt x="3723103" y="5299438"/>
                    <a:pt x="3970333" y="5132603"/>
                    <a:pt x="4205695" y="4897241"/>
                  </a:cubicBezTo>
                  <a:cubicBezTo>
                    <a:pt x="4369395" y="4733653"/>
                    <a:pt x="4426836" y="4637358"/>
                    <a:pt x="4461434" y="4564802"/>
                  </a:cubicBezTo>
                  <a:cubicBezTo>
                    <a:pt x="4510701" y="4461453"/>
                    <a:pt x="4543509" y="4330784"/>
                    <a:pt x="4588969" y="4149952"/>
                  </a:cubicBezTo>
                  <a:cubicBezTo>
                    <a:pt x="4646969" y="3918846"/>
                    <a:pt x="4726468" y="3602194"/>
                    <a:pt x="4886585" y="3168421"/>
                  </a:cubicBezTo>
                  <a:cubicBezTo>
                    <a:pt x="4984560" y="2902940"/>
                    <a:pt x="4981760" y="2626037"/>
                    <a:pt x="4877964" y="2321590"/>
                  </a:cubicBezTo>
                  <a:cubicBezTo>
                    <a:pt x="4786260" y="2052526"/>
                    <a:pt x="4614834" y="1769129"/>
                    <a:pt x="4382048" y="1501856"/>
                  </a:cubicBezTo>
                  <a:cubicBezTo>
                    <a:pt x="4110072" y="1189683"/>
                    <a:pt x="3838544" y="962832"/>
                    <a:pt x="3551900" y="808425"/>
                  </a:cubicBezTo>
                  <a:cubicBezTo>
                    <a:pt x="3241183" y="641141"/>
                    <a:pt x="2913222" y="559851"/>
                    <a:pt x="2549095" y="559851"/>
                  </a:cubicBezTo>
                  <a:cubicBezTo>
                    <a:pt x="2253830" y="559851"/>
                    <a:pt x="1988013" y="640134"/>
                    <a:pt x="1712566" y="812008"/>
                  </a:cubicBezTo>
                  <a:cubicBezTo>
                    <a:pt x="1428385" y="989593"/>
                    <a:pt x="1158313" y="1250707"/>
                    <a:pt x="906044" y="1502976"/>
                  </a:cubicBezTo>
                  <a:cubicBezTo>
                    <a:pt x="788140" y="1620769"/>
                    <a:pt x="671579" y="1727700"/>
                    <a:pt x="558825" y="1831049"/>
                  </a:cubicBezTo>
                  <a:cubicBezTo>
                    <a:pt x="340371" y="2031140"/>
                    <a:pt x="151813" y="2204022"/>
                    <a:pt x="25063" y="2389556"/>
                  </a:cubicBezTo>
                  <a:lnTo>
                    <a:pt x="0" y="2432109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4B356D9-49C3-412F-8E03-AC9AE83716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0"/>
              <a:ext cx="5646974" cy="6483075"/>
            </a:xfrm>
            <a:custGeom>
              <a:avLst/>
              <a:gdLst>
                <a:gd name="connsiteX0" fmla="*/ 2405773 w 5646974"/>
                <a:gd name="connsiteY0" fmla="*/ 0 h 6483075"/>
                <a:gd name="connsiteX1" fmla="*/ 5646974 w 5646974"/>
                <a:gd name="connsiteY1" fmla="*/ 3241538 h 6483075"/>
                <a:gd name="connsiteX2" fmla="*/ 2405773 w 5646974"/>
                <a:gd name="connsiteY2" fmla="*/ 6483075 h 6483075"/>
                <a:gd name="connsiteX3" fmla="*/ 113897 w 5646974"/>
                <a:gd name="connsiteY3" fmla="*/ 5533666 h 6483075"/>
                <a:gd name="connsiteX4" fmla="*/ 0 w 5646974"/>
                <a:gd name="connsiteY4" fmla="*/ 5408336 h 6483075"/>
                <a:gd name="connsiteX5" fmla="*/ 0 w 5646974"/>
                <a:gd name="connsiteY5" fmla="*/ 4983659 h 6483075"/>
                <a:gd name="connsiteX6" fmla="*/ 155731 w 5646974"/>
                <a:gd name="connsiteY6" fmla="*/ 5176047 h 6483075"/>
                <a:gd name="connsiteX7" fmla="*/ 1093706 w 5646974"/>
                <a:gd name="connsiteY7" fmla="*/ 5866903 h 6483075"/>
                <a:gd name="connsiteX8" fmla="*/ 1639673 w 5646974"/>
                <a:gd name="connsiteY8" fmla="*/ 6059940 h 6483075"/>
                <a:gd name="connsiteX9" fmla="*/ 1709990 w 5646974"/>
                <a:gd name="connsiteY9" fmla="*/ 6076287 h 6483075"/>
                <a:gd name="connsiteX10" fmla="*/ 1780307 w 5646974"/>
                <a:gd name="connsiteY10" fmla="*/ 6091963 h 6483075"/>
                <a:gd name="connsiteX11" fmla="*/ 1851072 w 5646974"/>
                <a:gd name="connsiteY11" fmla="*/ 6105176 h 6483075"/>
                <a:gd name="connsiteX12" fmla="*/ 1886455 w 5646974"/>
                <a:gd name="connsiteY12" fmla="*/ 6111782 h 6483075"/>
                <a:gd name="connsiteX13" fmla="*/ 1921949 w 5646974"/>
                <a:gd name="connsiteY13" fmla="*/ 6117716 h 6483075"/>
                <a:gd name="connsiteX14" fmla="*/ 2064152 w 5646974"/>
                <a:gd name="connsiteY14" fmla="*/ 6137647 h 6483075"/>
                <a:gd name="connsiteX15" fmla="*/ 2206914 w 5646974"/>
                <a:gd name="connsiteY15" fmla="*/ 6151195 h 6483075"/>
                <a:gd name="connsiteX16" fmla="*/ 2350011 w 5646974"/>
                <a:gd name="connsiteY16" fmla="*/ 6158250 h 6483075"/>
                <a:gd name="connsiteX17" fmla="*/ 2493109 w 5646974"/>
                <a:gd name="connsiteY17" fmla="*/ 6159705 h 6483075"/>
                <a:gd name="connsiteX18" fmla="*/ 2781321 w 5646974"/>
                <a:gd name="connsiteY18" fmla="*/ 6147277 h 6483075"/>
                <a:gd name="connsiteX19" fmla="*/ 3345091 w 5646974"/>
                <a:gd name="connsiteY19" fmla="*/ 6060276 h 6483075"/>
                <a:gd name="connsiteX20" fmla="*/ 3878853 w 5646974"/>
                <a:gd name="connsiteY20" fmla="*/ 5871718 h 6483075"/>
                <a:gd name="connsiteX21" fmla="*/ 4367267 w 5646974"/>
                <a:gd name="connsiteY21" fmla="*/ 5573093 h 6483075"/>
                <a:gd name="connsiteX22" fmla="*/ 4424484 w 5646974"/>
                <a:gd name="connsiteY22" fmla="*/ 5528529 h 6483075"/>
                <a:gd name="connsiteX23" fmla="*/ 4481252 w 5646974"/>
                <a:gd name="connsiteY23" fmla="*/ 5483069 h 6483075"/>
                <a:gd name="connsiteX24" fmla="*/ 4536790 w 5646974"/>
                <a:gd name="connsiteY24" fmla="*/ 5435818 h 6483075"/>
                <a:gd name="connsiteX25" fmla="*/ 4591543 w 5646974"/>
                <a:gd name="connsiteY25" fmla="*/ 5387671 h 6483075"/>
                <a:gd name="connsiteX26" fmla="*/ 4794209 w 5646974"/>
                <a:gd name="connsiteY26" fmla="*/ 5181198 h 6483075"/>
                <a:gd name="connsiteX27" fmla="*/ 4956678 w 5646974"/>
                <a:gd name="connsiteY27" fmla="*/ 4945836 h 6483075"/>
                <a:gd name="connsiteX28" fmla="*/ 4989262 w 5646974"/>
                <a:gd name="connsiteY28" fmla="*/ 4881453 h 6483075"/>
                <a:gd name="connsiteX29" fmla="*/ 5017814 w 5646974"/>
                <a:gd name="connsiteY29" fmla="*/ 4814607 h 6483075"/>
                <a:gd name="connsiteX30" fmla="*/ 5044127 w 5646974"/>
                <a:gd name="connsiteY30" fmla="*/ 4746193 h 6483075"/>
                <a:gd name="connsiteX31" fmla="*/ 5068425 w 5646974"/>
                <a:gd name="connsiteY31" fmla="*/ 4676436 h 6483075"/>
                <a:gd name="connsiteX32" fmla="*/ 5154641 w 5646974"/>
                <a:gd name="connsiteY32" fmla="*/ 4390352 h 6483075"/>
                <a:gd name="connsiteX33" fmla="*/ 5196854 w 5646974"/>
                <a:gd name="connsiteY33" fmla="*/ 4246134 h 6483075"/>
                <a:gd name="connsiteX34" fmla="*/ 5240299 w 5646974"/>
                <a:gd name="connsiteY34" fmla="*/ 4102140 h 6483075"/>
                <a:gd name="connsiteX35" fmla="*/ 5432440 w 5646974"/>
                <a:gd name="connsiteY35" fmla="*/ 3532884 h 6483075"/>
                <a:gd name="connsiteX36" fmla="*/ 5528846 w 5646974"/>
                <a:gd name="connsiteY36" fmla="*/ 2951647 h 6483075"/>
                <a:gd name="connsiteX37" fmla="*/ 5495927 w 5646974"/>
                <a:gd name="connsiteY37" fmla="*/ 2658733 h 6483075"/>
                <a:gd name="connsiteX38" fmla="*/ 5480027 w 5646974"/>
                <a:gd name="connsiteY38" fmla="*/ 2586848 h 6483075"/>
                <a:gd name="connsiteX39" fmla="*/ 5461328 w 5646974"/>
                <a:gd name="connsiteY39" fmla="*/ 2515635 h 6483075"/>
                <a:gd name="connsiteX40" fmla="*/ 5439605 w 5646974"/>
                <a:gd name="connsiteY40" fmla="*/ 2445317 h 6483075"/>
                <a:gd name="connsiteX41" fmla="*/ 5415532 w 5646974"/>
                <a:gd name="connsiteY41" fmla="*/ 2375896 h 6483075"/>
                <a:gd name="connsiteX42" fmla="*/ 5144564 w 5646974"/>
                <a:gd name="connsiteY42" fmla="*/ 1857138 h 6483075"/>
                <a:gd name="connsiteX43" fmla="*/ 4774838 w 5646974"/>
                <a:gd name="connsiteY43" fmla="*/ 1405450 h 6483075"/>
                <a:gd name="connsiteX44" fmla="*/ 4345769 w 5646974"/>
                <a:gd name="connsiteY44" fmla="*/ 1012323 h 6483075"/>
                <a:gd name="connsiteX45" fmla="*/ 4115334 w 5646974"/>
                <a:gd name="connsiteY45" fmla="*/ 841344 h 6483075"/>
                <a:gd name="connsiteX46" fmla="*/ 3874038 w 5646974"/>
                <a:gd name="connsiteY46" fmla="*/ 691528 h 6483075"/>
                <a:gd name="connsiteX47" fmla="*/ 3359535 w 5646974"/>
                <a:gd name="connsiteY47" fmla="*/ 468819 h 6483075"/>
                <a:gd name="connsiteX48" fmla="*/ 2811105 w 5646974"/>
                <a:gd name="connsiteY48" fmla="*/ 366031 h 6483075"/>
                <a:gd name="connsiteX49" fmla="*/ 2741124 w 5646974"/>
                <a:gd name="connsiteY49" fmla="*/ 361440 h 6483075"/>
                <a:gd name="connsiteX50" fmla="*/ 2671030 w 5646974"/>
                <a:gd name="connsiteY50" fmla="*/ 358417 h 6483075"/>
                <a:gd name="connsiteX51" fmla="*/ 2600713 w 5646974"/>
                <a:gd name="connsiteY51" fmla="*/ 357521 h 6483075"/>
                <a:gd name="connsiteX52" fmla="*/ 2531739 w 5646974"/>
                <a:gd name="connsiteY52" fmla="*/ 358529 h 6483075"/>
                <a:gd name="connsiteX53" fmla="*/ 2259988 w 5646974"/>
                <a:gd name="connsiteY53" fmla="*/ 385289 h 6483075"/>
                <a:gd name="connsiteX54" fmla="*/ 1740670 w 5646974"/>
                <a:gd name="connsiteY54" fmla="*/ 553917 h 6483075"/>
                <a:gd name="connsiteX55" fmla="*/ 1264124 w 5646974"/>
                <a:gd name="connsiteY55" fmla="*/ 853549 h 6483075"/>
                <a:gd name="connsiteX56" fmla="*/ 823074 w 5646974"/>
                <a:gd name="connsiteY56" fmla="*/ 1234136 h 6483075"/>
                <a:gd name="connsiteX57" fmla="*/ 715694 w 5646974"/>
                <a:gd name="connsiteY57" fmla="*/ 1336252 h 6483075"/>
                <a:gd name="connsiteX58" fmla="*/ 606859 w 5646974"/>
                <a:gd name="connsiteY58" fmla="*/ 1440945 h 6483075"/>
                <a:gd name="connsiteX59" fmla="*/ 382023 w 5646974"/>
                <a:gd name="connsiteY59" fmla="*/ 1646074 h 6483075"/>
                <a:gd name="connsiteX60" fmla="*/ 158531 w 5646974"/>
                <a:gd name="connsiteY60" fmla="*/ 1843813 h 6483075"/>
                <a:gd name="connsiteX61" fmla="*/ 0 w 5646974"/>
                <a:gd name="connsiteY61" fmla="*/ 1991775 h 6483075"/>
                <a:gd name="connsiteX62" fmla="*/ 0 w 5646974"/>
                <a:gd name="connsiteY62" fmla="*/ 1074740 h 6483075"/>
                <a:gd name="connsiteX63" fmla="*/ 113897 w 5646974"/>
                <a:gd name="connsiteY63" fmla="*/ 949410 h 6483075"/>
                <a:gd name="connsiteX64" fmla="*/ 2405773 w 5646974"/>
                <a:gd name="connsiteY64" fmla="*/ 0 h 648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646974" h="6483075">
                  <a:moveTo>
                    <a:pt x="2405773" y="0"/>
                  </a:moveTo>
                  <a:cubicBezTo>
                    <a:pt x="4195841" y="0"/>
                    <a:pt x="5646974" y="1451246"/>
                    <a:pt x="5646974" y="3241538"/>
                  </a:cubicBezTo>
                  <a:cubicBezTo>
                    <a:pt x="5646974" y="5031830"/>
                    <a:pt x="4195841" y="6483075"/>
                    <a:pt x="2405773" y="6483075"/>
                  </a:cubicBezTo>
                  <a:cubicBezTo>
                    <a:pt x="1510739" y="6483075"/>
                    <a:pt x="700439" y="6120264"/>
                    <a:pt x="113897" y="5533666"/>
                  </a:cubicBezTo>
                  <a:lnTo>
                    <a:pt x="0" y="5408336"/>
                  </a:lnTo>
                  <a:lnTo>
                    <a:pt x="0" y="4983659"/>
                  </a:lnTo>
                  <a:lnTo>
                    <a:pt x="155731" y="5176047"/>
                  </a:lnTo>
                  <a:cubicBezTo>
                    <a:pt x="417742" y="5469073"/>
                    <a:pt x="741224" y="5704211"/>
                    <a:pt x="1093706" y="5866903"/>
                  </a:cubicBezTo>
                  <a:cubicBezTo>
                    <a:pt x="1269947" y="5948418"/>
                    <a:pt x="1453018" y="6013137"/>
                    <a:pt x="1639673" y="6059940"/>
                  </a:cubicBezTo>
                  <a:lnTo>
                    <a:pt x="1709990" y="6076287"/>
                  </a:lnTo>
                  <a:cubicBezTo>
                    <a:pt x="1733504" y="6081550"/>
                    <a:pt x="1756570" y="6088156"/>
                    <a:pt x="1780307" y="6091963"/>
                  </a:cubicBezTo>
                  <a:lnTo>
                    <a:pt x="1851072" y="6105176"/>
                  </a:lnTo>
                  <a:lnTo>
                    <a:pt x="1886455" y="6111782"/>
                  </a:lnTo>
                  <a:cubicBezTo>
                    <a:pt x="1898212" y="6114021"/>
                    <a:pt x="1909969" y="6116373"/>
                    <a:pt x="1921949" y="6117716"/>
                  </a:cubicBezTo>
                  <a:cubicBezTo>
                    <a:pt x="1969425" y="6124323"/>
                    <a:pt x="2016676" y="6131489"/>
                    <a:pt x="2064152" y="6137647"/>
                  </a:cubicBezTo>
                  <a:cubicBezTo>
                    <a:pt x="2111851" y="6141790"/>
                    <a:pt x="2159438" y="6146381"/>
                    <a:pt x="2206914" y="6151195"/>
                  </a:cubicBezTo>
                  <a:lnTo>
                    <a:pt x="2350011" y="6158250"/>
                  </a:lnTo>
                  <a:cubicBezTo>
                    <a:pt x="2397711" y="6159593"/>
                    <a:pt x="2445410" y="6159146"/>
                    <a:pt x="2493109" y="6159705"/>
                  </a:cubicBezTo>
                  <a:cubicBezTo>
                    <a:pt x="2589068" y="6158137"/>
                    <a:pt x="2685922" y="6154666"/>
                    <a:pt x="2781321" y="6147277"/>
                  </a:cubicBezTo>
                  <a:cubicBezTo>
                    <a:pt x="2972566" y="6132944"/>
                    <a:pt x="3161348" y="6105288"/>
                    <a:pt x="3345091" y="6060276"/>
                  </a:cubicBezTo>
                  <a:cubicBezTo>
                    <a:pt x="3528834" y="6015375"/>
                    <a:pt x="3707539" y="5952785"/>
                    <a:pt x="3878853" y="5871718"/>
                  </a:cubicBezTo>
                  <a:cubicBezTo>
                    <a:pt x="4050167" y="5790428"/>
                    <a:pt x="4213084" y="5689318"/>
                    <a:pt x="4367267" y="5573093"/>
                  </a:cubicBezTo>
                  <a:lnTo>
                    <a:pt x="4424484" y="5528529"/>
                  </a:lnTo>
                  <a:cubicBezTo>
                    <a:pt x="4443631" y="5513637"/>
                    <a:pt x="4463113" y="5499193"/>
                    <a:pt x="4481252" y="5483069"/>
                  </a:cubicBezTo>
                  <a:lnTo>
                    <a:pt x="4536790" y="5435818"/>
                  </a:lnTo>
                  <a:cubicBezTo>
                    <a:pt x="4555265" y="5419918"/>
                    <a:pt x="4574188" y="5404466"/>
                    <a:pt x="4591543" y="5387671"/>
                  </a:cubicBezTo>
                  <a:cubicBezTo>
                    <a:pt x="4662980" y="5321944"/>
                    <a:pt x="4733074" y="5254650"/>
                    <a:pt x="4794209" y="5181198"/>
                  </a:cubicBezTo>
                  <a:cubicBezTo>
                    <a:pt x="4857808" y="5109089"/>
                    <a:pt x="4910434" y="5029926"/>
                    <a:pt x="4956678" y="4945836"/>
                  </a:cubicBezTo>
                  <a:cubicBezTo>
                    <a:pt x="4967651" y="4924450"/>
                    <a:pt x="4978624" y="4903064"/>
                    <a:pt x="4989262" y="4881453"/>
                  </a:cubicBezTo>
                  <a:lnTo>
                    <a:pt x="5017814" y="4814607"/>
                  </a:lnTo>
                  <a:cubicBezTo>
                    <a:pt x="5027891" y="4792549"/>
                    <a:pt x="5035393" y="4769035"/>
                    <a:pt x="5044127" y="4746193"/>
                  </a:cubicBezTo>
                  <a:cubicBezTo>
                    <a:pt x="5052636" y="4723128"/>
                    <a:pt x="5061146" y="4700174"/>
                    <a:pt x="5068425" y="4676436"/>
                  </a:cubicBezTo>
                  <a:cubicBezTo>
                    <a:pt x="5099552" y="4582717"/>
                    <a:pt x="5126985" y="4486422"/>
                    <a:pt x="5154641" y="4390352"/>
                  </a:cubicBezTo>
                  <a:lnTo>
                    <a:pt x="5196854" y="4246134"/>
                  </a:lnTo>
                  <a:lnTo>
                    <a:pt x="5240299" y="4102140"/>
                  </a:lnTo>
                  <a:cubicBezTo>
                    <a:pt x="5299195" y="3910560"/>
                    <a:pt x="5364697" y="3721330"/>
                    <a:pt x="5432440" y="3532884"/>
                  </a:cubicBezTo>
                  <a:cubicBezTo>
                    <a:pt x="5500294" y="3346902"/>
                    <a:pt x="5533549" y="3148714"/>
                    <a:pt x="5528846" y="2951647"/>
                  </a:cubicBezTo>
                  <a:cubicBezTo>
                    <a:pt x="5526831" y="2853113"/>
                    <a:pt x="5515409" y="2755027"/>
                    <a:pt x="5495927" y="2658733"/>
                  </a:cubicBezTo>
                  <a:cubicBezTo>
                    <a:pt x="5491112" y="2634659"/>
                    <a:pt x="5486297" y="2610585"/>
                    <a:pt x="5480027" y="2586848"/>
                  </a:cubicBezTo>
                  <a:cubicBezTo>
                    <a:pt x="5474205" y="2562998"/>
                    <a:pt x="5468718" y="2539036"/>
                    <a:pt x="5461328" y="2515635"/>
                  </a:cubicBezTo>
                  <a:cubicBezTo>
                    <a:pt x="5454386" y="2492009"/>
                    <a:pt x="5447668" y="2468495"/>
                    <a:pt x="5439605" y="2445317"/>
                  </a:cubicBezTo>
                  <a:cubicBezTo>
                    <a:pt x="5431879" y="2422028"/>
                    <a:pt x="5424378" y="2398738"/>
                    <a:pt x="5415532" y="2375896"/>
                  </a:cubicBezTo>
                  <a:cubicBezTo>
                    <a:pt x="5347790" y="2191817"/>
                    <a:pt x="5254071" y="2018599"/>
                    <a:pt x="5144564" y="1857138"/>
                  </a:cubicBezTo>
                  <a:cubicBezTo>
                    <a:pt x="5034946" y="1695565"/>
                    <a:pt x="4909762" y="1545301"/>
                    <a:pt x="4774838" y="1405450"/>
                  </a:cubicBezTo>
                  <a:cubicBezTo>
                    <a:pt x="4638907" y="1265040"/>
                    <a:pt x="4496145" y="1132131"/>
                    <a:pt x="4345769" y="1012323"/>
                  </a:cubicBezTo>
                  <a:cubicBezTo>
                    <a:pt x="4270749" y="952195"/>
                    <a:pt x="4194273" y="894642"/>
                    <a:pt x="4115334" y="841344"/>
                  </a:cubicBezTo>
                  <a:cubicBezTo>
                    <a:pt x="4037067" y="787263"/>
                    <a:pt x="3956336" y="737548"/>
                    <a:pt x="3874038" y="691528"/>
                  </a:cubicBezTo>
                  <a:cubicBezTo>
                    <a:pt x="3709554" y="599712"/>
                    <a:pt x="3537792" y="523349"/>
                    <a:pt x="3359535" y="468819"/>
                  </a:cubicBezTo>
                  <a:cubicBezTo>
                    <a:pt x="3181278" y="414514"/>
                    <a:pt x="2997311" y="380699"/>
                    <a:pt x="2811105" y="366031"/>
                  </a:cubicBezTo>
                  <a:cubicBezTo>
                    <a:pt x="2787703" y="364575"/>
                    <a:pt x="2764525" y="362448"/>
                    <a:pt x="2741124" y="361440"/>
                  </a:cubicBezTo>
                  <a:lnTo>
                    <a:pt x="2671030" y="358417"/>
                  </a:lnTo>
                  <a:lnTo>
                    <a:pt x="2600713" y="357521"/>
                  </a:lnTo>
                  <a:cubicBezTo>
                    <a:pt x="2577087" y="356961"/>
                    <a:pt x="2554805" y="358305"/>
                    <a:pt x="2531739" y="358529"/>
                  </a:cubicBezTo>
                  <a:cubicBezTo>
                    <a:pt x="2440259" y="360992"/>
                    <a:pt x="2349564" y="370285"/>
                    <a:pt x="2259988" y="385289"/>
                  </a:cubicBezTo>
                  <a:cubicBezTo>
                    <a:pt x="2080723" y="415521"/>
                    <a:pt x="1906945" y="473634"/>
                    <a:pt x="1740670" y="553917"/>
                  </a:cubicBezTo>
                  <a:cubicBezTo>
                    <a:pt x="1574506" y="634647"/>
                    <a:pt x="1415844" y="737100"/>
                    <a:pt x="1264124" y="853549"/>
                  </a:cubicBezTo>
                  <a:cubicBezTo>
                    <a:pt x="1112181" y="969886"/>
                    <a:pt x="966508" y="1099212"/>
                    <a:pt x="823074" y="1234136"/>
                  </a:cubicBezTo>
                  <a:cubicBezTo>
                    <a:pt x="787131" y="1267951"/>
                    <a:pt x="751413" y="1301990"/>
                    <a:pt x="715694" y="1336252"/>
                  </a:cubicBezTo>
                  <a:lnTo>
                    <a:pt x="606859" y="1440945"/>
                  </a:lnTo>
                  <a:cubicBezTo>
                    <a:pt x="532623" y="1511374"/>
                    <a:pt x="457267" y="1579452"/>
                    <a:pt x="382023" y="1646074"/>
                  </a:cubicBezTo>
                  <a:lnTo>
                    <a:pt x="158531" y="1843813"/>
                  </a:lnTo>
                  <a:lnTo>
                    <a:pt x="0" y="1991775"/>
                  </a:lnTo>
                  <a:lnTo>
                    <a:pt x="0" y="1074740"/>
                  </a:lnTo>
                  <a:lnTo>
                    <a:pt x="113897" y="949410"/>
                  </a:lnTo>
                  <a:cubicBezTo>
                    <a:pt x="700439" y="362812"/>
                    <a:pt x="1510739" y="0"/>
                    <a:pt x="240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C6AF438-3D6C-410B-891D-22AD0B9F8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023236"/>
            <a:ext cx="3872583" cy="2820908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chemeClr val="accent1"/>
                </a:solidFill>
                <a:latin typeface="+mn-lt"/>
              </a:rPr>
              <a:t>Two important sub-programmes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8292480-E39D-47DF-BB85-E78C4724FF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7518895"/>
              </p:ext>
            </p:extLst>
          </p:nvPr>
        </p:nvGraphicFramePr>
        <p:xfrm>
          <a:off x="6091238" y="955653"/>
          <a:ext cx="5115491" cy="4947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6D360F-A5EA-46FE-BA7A-0A74D53DF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F163-C182-40CA-B4A0-BEDE497E081D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53171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E8B2D6D-8EF1-4887-B3B8-E897FF703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43013"/>
            <a:ext cx="3855720" cy="4371974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accent1"/>
                </a:solidFill>
                <a:latin typeface="+mn-lt"/>
              </a:rPr>
              <a:t>What we need to do together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118347-CF60-41BC-9211-130539FC12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2200" y="804672"/>
            <a:ext cx="5221224" cy="5230368"/>
          </a:xfrm>
        </p:spPr>
        <p:txBody>
          <a:bodyPr anchor="ctr">
            <a:norm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GB" sz="14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Collective leadership</a:t>
            </a:r>
            <a:endParaRPr lang="en-GB" sz="14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GB" sz="1400" kern="12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New strategy</a:t>
            </a:r>
            <a:endParaRPr lang="en-GB" sz="14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GB" sz="14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Underpinning delivery plan</a:t>
            </a:r>
            <a:endParaRPr lang="en-GB" sz="14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GB" sz="14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Whole-government approach to delivery</a:t>
            </a:r>
            <a:endParaRPr lang="en-GB" sz="14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GB" sz="1400" kern="12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Regional and national infrastructure should fund and promote basic skills</a:t>
            </a:r>
            <a:endParaRPr lang="en-GB" sz="14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GB" sz="14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Enhanced workplace and unemployment offer</a:t>
            </a:r>
            <a:endParaRPr lang="en-GB" sz="14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GB" sz="14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Rebalancing the post-18 funding envelope</a:t>
            </a:r>
            <a:endParaRPr lang="en-GB" sz="14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GB" sz="14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Establish a realistic funding level</a:t>
            </a:r>
            <a:endParaRPr lang="en-GB" sz="14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GB" sz="14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Revise and clarify the ‘stepping stone’ concept of funding </a:t>
            </a:r>
            <a:endParaRPr lang="en-GB" sz="14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GB" sz="1400" kern="12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A quality offer</a:t>
            </a:r>
            <a:endParaRPr lang="en-GB" sz="14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GB" sz="14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Supporting the front line</a:t>
            </a:r>
            <a:endParaRPr lang="en-GB" sz="14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GB" sz="14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Clear signposting to courses</a:t>
            </a:r>
            <a:endParaRPr lang="en-GB" sz="14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GB" sz="14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Use of the media</a:t>
            </a:r>
            <a:endParaRPr lang="en-GB" sz="14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GB" sz="14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Universal roll-out of family learning</a:t>
            </a:r>
            <a:endParaRPr lang="en-GB" sz="14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Font typeface="+mj-lt"/>
              <a:buAutoNum type="arabicPeriod"/>
            </a:pPr>
            <a:r>
              <a:rPr lang="en-GB" sz="14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Review the role of GCSEs</a:t>
            </a:r>
            <a:endParaRPr lang="en-GB" sz="14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sz="1400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54388E-3249-45C7-8720-F83E46A06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F163-C182-40CA-B4A0-BEDE497E081D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37286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DB606A0-988F-4FCA-ADEE-05FF8E3D4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43013"/>
            <a:ext cx="3855720" cy="4371974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chemeClr val="accent1"/>
                </a:solidFill>
                <a:latin typeface="+mn-lt"/>
              </a:rPr>
              <a:t>The sector has come together to commit to action</a:t>
            </a:r>
            <a:endParaRPr lang="en-GB" sz="36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B4E18F-F40C-4F89-8874-A1116C6005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2200" y="804672"/>
            <a:ext cx="5221224" cy="5230368"/>
          </a:xfrm>
        </p:spPr>
        <p:txBody>
          <a:bodyPr anchor="ctr">
            <a:normAutofit/>
          </a:bodyPr>
          <a:lstStyle/>
          <a:p>
            <a:pPr>
              <a:buClr>
                <a:schemeClr val="accent6"/>
              </a:buClr>
              <a:buFont typeface="Wingdings" panose="05000000000000000000" pitchFamily="2" charset="2"/>
              <a:buChar char="q"/>
            </a:pPr>
            <a:r>
              <a:rPr lang="en-GB" sz="2000" dirty="0">
                <a:effectLst/>
                <a:ea typeface="Calibri" panose="020F0502020204030204" pitchFamily="34" charset="0"/>
              </a:rPr>
              <a:t> Mark Dawe, The Skills Network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q"/>
            </a:pPr>
            <a:r>
              <a:rPr lang="en-GB" sz="2000" dirty="0">
                <a:effectLst/>
                <a:ea typeface="Calibri" panose="020F0502020204030204" pitchFamily="34" charset="0"/>
              </a:rPr>
              <a:t> Helen George, MCAs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q"/>
            </a:pPr>
            <a:r>
              <a:rPr lang="en-GB" sz="2000" dirty="0">
                <a:effectLst/>
                <a:ea typeface="Calibri" panose="020F0502020204030204" pitchFamily="34" charset="0"/>
              </a:rPr>
              <a:t> David Russell, ETF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q"/>
            </a:pPr>
            <a:r>
              <a:rPr lang="en-GB" sz="2000" dirty="0">
                <a:effectLst/>
                <a:ea typeface="Calibri" panose="020F0502020204030204" pitchFamily="34" charset="0"/>
              </a:rPr>
              <a:t> Jane Hickie, AELP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q"/>
            </a:pPr>
            <a:r>
              <a:rPr lang="en-GB" sz="2000" dirty="0">
                <a:effectLst/>
                <a:ea typeface="Calibri" panose="020F0502020204030204" pitchFamily="34" charset="0"/>
              </a:rPr>
              <a:t> Ken Sargison, Former Deloitte Partner –</a:t>
            </a:r>
            <a:r>
              <a:rPr lang="en-GB" sz="2000" dirty="0" err="1">
                <a:effectLst/>
                <a:ea typeface="Calibri" panose="020F0502020204030204" pitchFamily="34" charset="0"/>
              </a:rPr>
              <a:t>SFL</a:t>
            </a:r>
            <a:r>
              <a:rPr lang="en-GB" sz="2000" dirty="0">
                <a:effectLst/>
                <a:ea typeface="Calibri" panose="020F0502020204030204" pitchFamily="34" charset="0"/>
              </a:rPr>
              <a:t> </a:t>
            </a:r>
            <a:r>
              <a:rPr lang="en-GB" sz="2000">
                <a:effectLst/>
                <a:ea typeface="Calibri" panose="020F0502020204030204" pitchFamily="34" charset="0"/>
              </a:rPr>
              <a:t>employer champion</a:t>
            </a:r>
            <a:endParaRPr lang="en-GB" sz="2000" dirty="0">
              <a:effectLst/>
              <a:ea typeface="Calibri" panose="020F0502020204030204" pitchFamily="34" charset="0"/>
            </a:endParaRP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q"/>
            </a:pPr>
            <a:r>
              <a:rPr lang="en-GB" sz="2000" dirty="0">
                <a:effectLst/>
                <a:ea typeface="Calibri" panose="020F0502020204030204" pitchFamily="34" charset="0"/>
              </a:rPr>
              <a:t> Lisa Capper, NACRO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q"/>
            </a:pPr>
            <a:r>
              <a:rPr lang="en-GB" sz="2000" dirty="0">
                <a:effectLst/>
                <a:ea typeface="Calibri" panose="020F0502020204030204" pitchFamily="34" charset="0"/>
              </a:rPr>
              <a:t> Stephen Evans, Learning and Work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q"/>
            </a:pPr>
            <a:r>
              <a:rPr lang="en-GB" sz="2000" dirty="0">
                <a:effectLst/>
                <a:ea typeface="Calibri" panose="020F0502020204030204" pitchFamily="34" charset="0"/>
              </a:rPr>
              <a:t> </a:t>
            </a:r>
            <a:r>
              <a:rPr lang="en-GB" sz="2000" dirty="0" err="1">
                <a:effectLst/>
                <a:ea typeface="Calibri" panose="020F0502020204030204" pitchFamily="34" charset="0"/>
              </a:rPr>
              <a:t>Dipa</a:t>
            </a:r>
            <a:r>
              <a:rPr lang="en-GB" sz="2000" dirty="0">
                <a:effectLst/>
                <a:ea typeface="Calibri" panose="020F0502020204030204" pitchFamily="34" charset="0"/>
              </a:rPr>
              <a:t> Ganguli, HOLEX 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q"/>
            </a:pPr>
            <a:r>
              <a:rPr lang="en-GB" sz="2000" dirty="0">
                <a:effectLst/>
                <a:ea typeface="Calibri" panose="020F0502020204030204" pitchFamily="34" charset="0"/>
              </a:rPr>
              <a:t> Simon Parkinson, WEA 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q"/>
            </a:pPr>
            <a:r>
              <a:rPr lang="en-GB" sz="2000" dirty="0"/>
              <a:t> David Hughes, </a:t>
            </a:r>
            <a:r>
              <a:rPr lang="en-GB" sz="2000" dirty="0" err="1"/>
              <a:t>AoC</a:t>
            </a:r>
            <a:endParaRPr lang="en-GB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53AD42-7964-4DE9-AB58-94BD56E93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F163-C182-40CA-B4A0-BEDE497E081D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44240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561AEE4-4E38-4BAC-976D-E0DE523FC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0BC676B-D19A-44DB-910A-0C0E6D433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4431" y="3985"/>
            <a:ext cx="9772765" cy="6858000"/>
            <a:chOff x="1303402" y="3985"/>
            <a:chExt cx="9772765" cy="6858000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99AA485-A13F-4455-814E-C116AD7E04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C90D55F-0AFB-45E5-8815-A4701774C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476B6C1-4A41-48E6-8540-FC48FCD769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3347F445-D2CA-4FEB-AB8E-7A47AB57C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2F1B3D8-301E-4A54-9284-EB14E9056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E4B9C67-860A-4569-AC84-3ADE433D1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175B763-A6E6-4AD1-9138-9B1164A7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27688AC-4940-413D-B58E-4862F6EA2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0114" y="991261"/>
            <a:ext cx="6452872" cy="1837349"/>
          </a:xfrm>
        </p:spPr>
        <p:txBody>
          <a:bodyPr anchor="ctr">
            <a:normAutofit/>
          </a:bodyPr>
          <a:lstStyle/>
          <a:p>
            <a:pPr algn="ctr"/>
            <a:r>
              <a:rPr lang="en-GB" sz="2400" b="1" dirty="0">
                <a:solidFill>
                  <a:schemeClr val="tx2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Learner journey: Sally Eldridge, Thurrock Adult Community College</a:t>
            </a:r>
            <a:endParaRPr lang="en-GB" sz="2400" dirty="0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A00FEC-B30C-4B93-B19E-3DD2284D93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0114" y="2514601"/>
            <a:ext cx="6967222" cy="2895600"/>
          </a:xfrm>
        </p:spPr>
        <p:txBody>
          <a:bodyPr anchor="t">
            <a:noAutofit/>
          </a:bodyPr>
          <a:lstStyle/>
          <a:p>
            <a:r>
              <a:rPr lang="en-GB" sz="18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My experience of school wasn’t great and I struggled with being bullied and couldn’t wait to leave and after some hard life experiences my confidence was at an all-time low. </a:t>
            </a:r>
          </a:p>
          <a:p>
            <a:r>
              <a:rPr lang="en-GB" sz="18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 decided that I needed to improve my English, maths and IT skills to improve my job prospects. It took courage to go into the Community College to enquire.  </a:t>
            </a:r>
          </a:p>
          <a:p>
            <a:r>
              <a:rPr lang="en-GB" sz="18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Once I started you couldn’t stop me. She encouraged me to become a sessional tutor at </a:t>
            </a:r>
            <a:r>
              <a:rPr lang="en-GB" sz="1800" dirty="0" err="1">
                <a:solidFill>
                  <a:schemeClr val="tx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TACC</a:t>
            </a:r>
            <a:r>
              <a:rPr lang="en-GB" sz="18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and I completed a qualification in education and training.  </a:t>
            </a:r>
          </a:p>
          <a:p>
            <a:r>
              <a:rPr lang="en-GB" sz="18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 2013 I became a learning support assistant in a secondary school. I enjoyed working with the students but I had always wanted to work at </a:t>
            </a:r>
            <a:r>
              <a:rPr lang="en-GB" sz="1800" dirty="0" err="1">
                <a:solidFill>
                  <a:schemeClr val="tx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TACC</a:t>
            </a:r>
            <a:r>
              <a:rPr lang="en-GB" sz="18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again, so when I saw a job advert for a learning support coordinator and I got the job.</a:t>
            </a:r>
            <a:endParaRPr lang="en-GB" sz="1800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40876D-B4A6-4DC0-A279-4747B8553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F163-C182-40CA-B4A0-BEDE497E081D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30646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741</Words>
  <Application>Microsoft Office PowerPoint</Application>
  <PresentationFormat>Widescreen</PresentationFormat>
  <Paragraphs>108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Tahoma</vt:lpstr>
      <vt:lpstr>Times New Roman</vt:lpstr>
      <vt:lpstr>Wingdings</vt:lpstr>
      <vt:lpstr>Office Theme</vt:lpstr>
      <vt:lpstr>  Skills for Life: a new strategy for English, maths, ESOL and digital   Learning from the past to improve the future         </vt:lpstr>
      <vt:lpstr>Commit now</vt:lpstr>
      <vt:lpstr>Opening</vt:lpstr>
      <vt:lpstr>Learner Journey</vt:lpstr>
      <vt:lpstr>Overcoming Difficulties in Life </vt:lpstr>
      <vt:lpstr>     </vt:lpstr>
      <vt:lpstr>Participation  Freefall </vt:lpstr>
      <vt:lpstr>Results of our consultation </vt:lpstr>
      <vt:lpstr>PowerPoint Presentation</vt:lpstr>
      <vt:lpstr>PowerPoint Presentation</vt:lpstr>
      <vt:lpstr>What worked and why</vt:lpstr>
      <vt:lpstr>Two important sub-programmes</vt:lpstr>
      <vt:lpstr>What we need to do together </vt:lpstr>
      <vt:lpstr>The sector has come together to commit to action</vt:lpstr>
      <vt:lpstr>Learner journey: Sally Eldridge, Thurrock Adult Community College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Skills for Life: a new strategy for English, maths, ESOL and digital   Learning from the past to improve the future</dc:title>
  <dc:creator>Susan pember</dc:creator>
  <cp:lastModifiedBy>Susan pember</cp:lastModifiedBy>
  <cp:revision>7</cp:revision>
  <cp:lastPrinted>2021-02-28T18:21:40Z</cp:lastPrinted>
  <dcterms:created xsi:type="dcterms:W3CDTF">2021-02-26T11:35:16Z</dcterms:created>
  <dcterms:modified xsi:type="dcterms:W3CDTF">2021-03-01T10:53:58Z</dcterms:modified>
</cp:coreProperties>
</file>