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6" r:id="rId2"/>
    <p:sldId id="267" r:id="rId3"/>
    <p:sldId id="268" r:id="rId4"/>
    <p:sldId id="269" r:id="rId5"/>
    <p:sldId id="270" r:id="rId6"/>
    <p:sldId id="271" r:id="rId7"/>
    <p:sldId id="272" r:id="rId8"/>
    <p:sldId id="27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33" y="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08T11:12:47.029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106 1 24575,'881'0'0,"-867"-1"0,1 2 0,-1-1 0,1 2 0,-1 0 0,0 1 0,15 5 0,-25-7 0,1 1 0,-1 0 0,0 0 0,0 0 0,0 1 0,-1-1 0,1 1 0,0 0 0,-1 0 0,0 0 0,0 1 0,0-1 0,0 1 0,0 0 0,-1 0 0,1 0 0,-1 0 0,0 0 0,-1 0 0,1 0 0,-1 1 0,2 8 0,2 30 0,-1 0 0,-3 0 0,-8 77 0,1-3 0,6 762 0,-2-846 0,-2 0 0,-1 0 0,-15 48 0,7-27 0,-5 16 0,10-40 0,0 0 0,2 1 0,-2 35 0,7-55 0,0 19 0,-1 0 0,-1 0 0,-10 35 0,0-19 0,-4 11 0,3 1 0,2 0 0,-8 110 0,22 434 0,-2-590 0,0 0 0,-1-1 0,0 1 0,-1 0 0,0-1 0,-1 1 0,-6 16 0,6-22 0,0 1 0,-1-1 0,0-1 0,0 1 0,0-1 0,-1 1 0,1-1 0,-1-1 0,0 1 0,-1-1 0,1 1 0,-1-2 0,0 1 0,-8 3 0,-3 1 0,-1-1 0,0 0 0,-1-2 0,1 0 0,-1-1 0,-32 3 0,-119-5 0,133-3 0,11-1 0,-1-2 0,1 0 0,0-2 0,1-1 0,-43-17 0,29 10 0,-48-11 0,61 20 0,2 1 0,1-1 0,1-1 0,-1-1 0,-36-16 0,58 22 0,-1 0 0,1-1 0,-1 1 0,1-1 0,0 1 0,0-1 0,-1 1 0,1-1 0,0 0 0,0 1 0,1-1 0,-1 0 0,0 0 0,0 0 0,1 1 0,-1-1 0,1 0 0,0 0 0,-1-4 0,3-42 0,0 33 0,2-28 0,3 1 0,18-62 0,-22 93 0,6-36 0,5-51 0,1-8 0,-2 26 0,4-137 0,-19-84 0,-1 102 0,4 98 0,1 26 0,-3-1 0,-19-130 0,7 125 0,-4-136 0,18-85 0,2 113 0,-4 180 0,1 1 0,1-1 0,-1 1 0,2 0 0,-1-1 0,1 1 0,0 0 0,7-15 0,-7 19 0,0 1 0,1-1 0,-1 1 0,1 0 0,0 0 0,0 0 0,0 0 0,0 0 0,1 1 0,-1-1 0,1 1 0,0 0 0,-1 0 0,1 0 0,0 1 0,0-1 0,0 1 0,0 0 0,9-1 0,84-6 0,-71 7 0,0-1 0,36-6 0,-15-2 0,1 2 0,0 2 0,0 3 0,0 1 0,56 6 0,-99-4 0,-1 1 0,1 0 0,-1 0 0,1 0 0,-1 0 0,0 1 0,0 0 0,1 0 0,-1 0 0,0 0 0,-1 1 0,1-1 0,0 1 0,-1 0 0,0 0 0,1 0 0,-1 1 0,0-1 0,-1 1 0,1 0 0,-1 0 0,1-1 0,-1 2 0,0-1 0,-1 0 0,1 0 0,-1 1 0,0-1 0,1 5 0,2 14 0,-2 0 0,0 0 0,-2 0 0,-3 37 0,1-27 0,-3 24 0,-17 77 0,11-76 0,-4 65 0,12 399 0,6-265 0,-3 724 0,0-974 0,0 1 0,0 0 0,-1-1 0,0 1 0,0-1 0,-1 1 0,0-1 0,0 0 0,-1 0 0,-3 8 0,2-10 0,0 0 0,1 0 0,-2 0 0,1-1 0,0 0 0,-1 0 0,0 0 0,0 0 0,0-1 0,0 0 0,-1 0 0,1 0 0,-8 2 0,-4 2 0,0-1 0,0-1 0,0 0 0,-1-1 0,0-1 0,0-1 0,-25 1 0,42-3 0,1 0 0,-1 0 0,0 0 0,0 0 0,0 0 0,0 0 0,1 0 0,-1 0 0,0 0 0,0-1 0,0 1 0,1 0 0,-1-1 0,0 1 0,0 0 0,1-1 0,-1 1 0,0-1 0,1 1 0,-1-1 0,0 1 0,1-1 0,-1 1 0,1-1 0,-1 0 0,1 1 0,-1-1 0,1 0 0,0 1 0,-1-1 0,1 0 0,0 0 0,-1 0 0,1 1 0,0-1 0,0 0 0,0 0 0,0 0 0,0 1 0,0-1 0,0 0 0,0 0 0,0 0 0,0 0 0,0 1 0,0-1 0,1 0 0,-1 0 0,0 1 0,1-1 0,-1 0 0,0 0 0,2 0 0,29-48 0,-23 37 0,6-10 0,-1-2 0,-1 1 0,-1-2 0,-1 0 0,-1 0 0,-1 0 0,-2-1 0,0 0 0,2-36 0,-2-28 0,-9-130 0,-1 70 0,4-450 0,-3 563 0,-1 1 0,-1 0 0,-14-44 0,9 34 0,-11-25 0,14 47 0,0 0 0,-6-41 0,-11-59 0,16 88 0,0 0 0,-2-42 0,9-6 0,1 69 0,0 57 0,-2 28 0,-18 102 0,-2 46 0,24-62 0,-5 76 0,-2-198 0,-2-1 0,-1 1 0,-16 41 0,11-37 0,-14 69 0,18-23 0,4 1 0,7 114 0,1-57 0,-1-114 0,1 1 0,2-1 0,9 36 0,-6-31 0,7 63 0,-13-8-1365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3508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4363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6732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0364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20/05/2022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9852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20/05/2022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07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20/05/2022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2875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71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91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8851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3866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20/05/2022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332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4237" y="914400"/>
            <a:ext cx="3657600" cy="2887579"/>
          </a:xfrm>
        </p:spPr>
        <p:txBody>
          <a:bodyPr>
            <a:normAutofit/>
          </a:bodyPr>
          <a:lstStyle/>
          <a:p>
            <a:r>
              <a:rPr lang="en-GB" sz="4800">
                <a:solidFill>
                  <a:srgbClr val="FFFFFF"/>
                </a:solidFill>
                <a:cs typeface="Calibri Light"/>
              </a:rPr>
              <a:t>Digital Champions Event</a:t>
            </a:r>
            <a:endParaRPr lang="en-GB" sz="4800">
              <a:solidFill>
                <a:srgbClr val="FFFFFF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4237" y="4170501"/>
            <a:ext cx="3657600" cy="1963598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r>
              <a:rPr lang="en-GB" sz="2000" dirty="0">
                <a:solidFill>
                  <a:srgbClr val="FFFFFF"/>
                </a:solidFill>
                <a:cs typeface="Calibri"/>
              </a:rPr>
              <a:t>10th March 2022</a:t>
            </a:r>
          </a:p>
          <a:p>
            <a:endParaRPr lang="en-GB" sz="2000" dirty="0">
              <a:solidFill>
                <a:srgbClr val="FFFFFF"/>
              </a:solidFill>
              <a:cs typeface="Calibri"/>
            </a:endParaRPr>
          </a:p>
          <a:p>
            <a:r>
              <a:rPr lang="en-GB" sz="2000" dirty="0">
                <a:solidFill>
                  <a:srgbClr val="FFFFFF"/>
                </a:solidFill>
                <a:cs typeface="Calibri"/>
              </a:rPr>
              <a:t>Jade Sampson</a:t>
            </a:r>
          </a:p>
          <a:p>
            <a:r>
              <a:rPr lang="en-GB" sz="2000" dirty="0">
                <a:solidFill>
                  <a:srgbClr val="FFFFFF"/>
                </a:solidFill>
                <a:cs typeface="Calibri"/>
              </a:rPr>
              <a:t>&amp;</a:t>
            </a:r>
          </a:p>
          <a:p>
            <a:r>
              <a:rPr lang="en-GB" sz="2000" dirty="0">
                <a:solidFill>
                  <a:srgbClr val="FFFFFF"/>
                </a:solidFill>
                <a:cs typeface="Calibri"/>
              </a:rPr>
              <a:t>Tony Vidal</a:t>
            </a:r>
            <a:endParaRPr lang="en-GB" sz="2000" dirty="0">
              <a:solidFill>
                <a:srgbClr val="FFFFFF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4" descr="Logos of providers:&#10;Buckinghamshire Council&#10;Central Bedfordshire&#10;ACL Essex&#10;Holex&#10;Hull Training and Adult Education&#10;Luton &#10;Norfolk&#10;North Lincolnshire Council&#10;Southend Community College&#10;Thurrock Community College&#10;Wiltshire Council">
            <a:extLst>
              <a:ext uri="{FF2B5EF4-FFF2-40B4-BE49-F238E27FC236}">
                <a16:creationId xmlns:a16="http://schemas.microsoft.com/office/drawing/2014/main" id="{9A673D39-6817-4C6C-A1D2-A186FC1D91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3822" y="1262111"/>
            <a:ext cx="6553545" cy="4341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768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10">
            <a:extLst>
              <a:ext uri="{FF2B5EF4-FFF2-40B4-BE49-F238E27FC236}">
                <a16:creationId xmlns:a16="http://schemas.microsoft.com/office/drawing/2014/main" id="{4AC6B390-BC59-4F1D-A0EE-D71A92F0A0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Freeform: Shape 12">
            <a:extLst>
              <a:ext uri="{FF2B5EF4-FFF2-40B4-BE49-F238E27FC236}">
                <a16:creationId xmlns:a16="http://schemas.microsoft.com/office/drawing/2014/main" id="{B6C60D79-16F1-4C4B-B7E3-7634E7069C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19137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120D20B-1CC8-4D68-A5EE-838BF02AE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6954" y="2465088"/>
            <a:ext cx="4777381" cy="2687276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23" name="Arc 14">
            <a:extLst>
              <a:ext uri="{FF2B5EF4-FFF2-40B4-BE49-F238E27FC236}">
                <a16:creationId xmlns:a16="http://schemas.microsoft.com/office/drawing/2014/main" id="{426B127E-6498-4C77-9C9D-4553A5113B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02050" y="650160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6F358E-C982-405A-A55B-CC2B1A61DC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479493"/>
            <a:ext cx="5257800" cy="1325563"/>
          </a:xfrm>
        </p:spPr>
        <p:txBody>
          <a:bodyPr>
            <a:normAutofit/>
          </a:bodyPr>
          <a:lstStyle/>
          <a:p>
            <a:r>
              <a:rPr lang="en-GB" b="1" dirty="0"/>
              <a:t>Top Tec Tips Class notebook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EA0D4D-2109-4E91-B51A-E0A5F05FB1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2633" y="1984442"/>
            <a:ext cx="6833062" cy="4732241"/>
          </a:xfrm>
        </p:spPr>
        <p:txBody>
          <a:bodyPr>
            <a:normAutofit/>
          </a:bodyPr>
          <a:lstStyle/>
          <a:p>
            <a:r>
              <a:rPr lang="en-GB" sz="2600" dirty="0"/>
              <a:t>Migration from Google Docs to Microsoft office 365</a:t>
            </a:r>
          </a:p>
          <a:p>
            <a:r>
              <a:rPr lang="en-GB" sz="2600" dirty="0"/>
              <a:t>Class notebook</a:t>
            </a:r>
          </a:p>
          <a:p>
            <a:r>
              <a:rPr lang="en-GB" sz="2600" dirty="0"/>
              <a:t>Different medium </a:t>
            </a:r>
          </a:p>
          <a:p>
            <a:r>
              <a:rPr lang="en-GB" sz="2600" dirty="0"/>
              <a:t>Collaboration</a:t>
            </a:r>
          </a:p>
          <a:p>
            <a:r>
              <a:rPr lang="en-GB" sz="2600" dirty="0"/>
              <a:t>Differentiation</a:t>
            </a:r>
          </a:p>
          <a:p>
            <a:r>
              <a:rPr lang="en-GB" sz="2600" dirty="0"/>
              <a:t>Peer working</a:t>
            </a:r>
          </a:p>
          <a:p>
            <a:r>
              <a:rPr lang="en-GB" sz="2600" dirty="0"/>
              <a:t>Group working</a:t>
            </a:r>
          </a:p>
          <a:p>
            <a:r>
              <a:rPr lang="en-GB" sz="2600" dirty="0"/>
              <a:t>Individual </a:t>
            </a:r>
          </a:p>
          <a:p>
            <a:r>
              <a:rPr lang="en-GB" sz="2600" dirty="0"/>
              <a:t>Provide 1-1 support</a:t>
            </a:r>
          </a:p>
          <a:p>
            <a:endParaRPr lang="en-GB" sz="2200" dirty="0"/>
          </a:p>
        </p:txBody>
      </p:sp>
    </p:spTree>
    <p:extLst>
      <p:ext uri="{BB962C8B-B14F-4D97-AF65-F5344CB8AC3E}">
        <p14:creationId xmlns:p14="http://schemas.microsoft.com/office/powerpoint/2010/main" val="2692949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Content Placeholder 3" descr="Graphical user interface, application, Teams&#10;&#10;Description automatically generated">
            <a:extLst>
              <a:ext uri="{FF2B5EF4-FFF2-40B4-BE49-F238E27FC236}">
                <a16:creationId xmlns:a16="http://schemas.microsoft.com/office/drawing/2014/main" id="{82EC6A54-34D9-467F-A501-0E04F2BBB8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81958" y="643467"/>
            <a:ext cx="7428083" cy="5571065"/>
          </a:xfrm>
          <a:prstGeom prst="rect">
            <a:avLst/>
          </a:prstGeom>
          <a:ln>
            <a:noFill/>
          </a:ln>
        </p:spPr>
      </p:pic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21392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5FCE169-4276-4005-8C82-CCC9C80C4F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920" y="461736"/>
            <a:ext cx="6675119" cy="1866293"/>
          </a:xfrm>
          <a:prstGeom prst="rect">
            <a:avLst/>
          </a:prstGeom>
          <a:solidFill>
            <a:srgbClr val="59595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C73B29A-A4F7-49D4-8780-D0BDA65A8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155" y="730155"/>
            <a:ext cx="6090743" cy="1422871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FFFFFF"/>
                </a:solidFill>
              </a:rPr>
              <a:t>Collaboration Space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775CD93-9DF2-48CB-9F57-1BCA9A46C7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79951" y="467575"/>
            <a:ext cx="2148840" cy="1877811"/>
          </a:xfrm>
          <a:prstGeom prst="rect">
            <a:avLst/>
          </a:prstGeom>
          <a:solidFill>
            <a:schemeClr val="accent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186B68C-84BC-4A6E-99D1-EE87483C13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73990" y="471340"/>
            <a:ext cx="2148840" cy="1856689"/>
          </a:xfrm>
          <a:prstGeom prst="rect">
            <a:avLst/>
          </a:prstGeom>
          <a:solidFill>
            <a:srgbClr val="6F0B6F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C091803-41C2-48E0-9228-5148460C74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920" y="2476301"/>
            <a:ext cx="6675119" cy="3922777"/>
          </a:xfrm>
          <a:prstGeom prst="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8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5DA29C-50F5-4B60-AD48-51FF611BC9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920" y="2717020"/>
            <a:ext cx="6361978" cy="3679243"/>
          </a:xfrm>
        </p:spPr>
        <p:txBody>
          <a:bodyPr anchor="ctr">
            <a:normAutofit/>
          </a:bodyPr>
          <a:lstStyle/>
          <a:p>
            <a:r>
              <a:rPr lang="en-GB" sz="3200" dirty="0"/>
              <a:t>Open space for all </a:t>
            </a:r>
          </a:p>
          <a:p>
            <a:r>
              <a:rPr lang="en-GB" sz="3200" dirty="0"/>
              <a:t>Learners &amp; Teachers</a:t>
            </a:r>
          </a:p>
          <a:p>
            <a:r>
              <a:rPr lang="en-GB" sz="3200" dirty="0"/>
              <a:t>Multiple users at one time</a:t>
            </a:r>
          </a:p>
          <a:p>
            <a:r>
              <a:rPr lang="en-GB" sz="3200" dirty="0"/>
              <a:t>Share ideas</a:t>
            </a:r>
          </a:p>
          <a:p>
            <a:r>
              <a:rPr lang="en-GB" sz="3200" dirty="0"/>
              <a:t>Support each other</a:t>
            </a:r>
          </a:p>
          <a:p>
            <a:pPr marL="0" indent="0">
              <a:buNone/>
            </a:pPr>
            <a:endParaRPr lang="en-GB" sz="2000" dirty="0"/>
          </a:p>
          <a:p>
            <a:endParaRPr lang="en-GB" sz="20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1955DCA-E99D-4678-99DB-8075105C12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79951" y="2480956"/>
            <a:ext cx="4453128" cy="3922776"/>
          </a:xfrm>
          <a:prstGeom prst="rect">
            <a:avLst/>
          </a:prstGeom>
          <a:solidFill>
            <a:srgbClr val="6F0B6F">
              <a:alpha val="2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0301F8D-480C-4A40-BEA8-22E397DB43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7695" y="3502577"/>
            <a:ext cx="3977640" cy="1882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254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321732"/>
            <a:ext cx="7058307" cy="1964266"/>
          </a:xfrm>
          <a:prstGeom prst="rect">
            <a:avLst/>
          </a:prstGeom>
          <a:solidFill>
            <a:srgbClr val="5151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C05F05-879E-49EA-A5E7-6ADD39FC3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516804"/>
            <a:ext cx="6594189" cy="1625210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FFFFFF"/>
                </a:solidFill>
              </a:rPr>
              <a:t>Content Library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6D30126-6314-4A93-B27E-5C66CF7819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9184" y="2432305"/>
            <a:ext cx="7056669" cy="4102852"/>
          </a:xfrm>
          <a:prstGeom prst="rect">
            <a:avLst/>
          </a:prstGeom>
          <a:solidFill>
            <a:srgbClr val="7F7F7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D1C32F-E384-4E91-9314-566F627594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744" y="2781179"/>
            <a:ext cx="6579910" cy="340510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21732"/>
            <a:ext cx="4335613" cy="62145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A335BE-30AC-446B-BFE4-228B91969A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4655" y="917725"/>
            <a:ext cx="4328161" cy="4852362"/>
          </a:xfrm>
        </p:spPr>
        <p:txBody>
          <a:bodyPr anchor="ctr">
            <a:normAutofit/>
          </a:bodyPr>
          <a:lstStyle/>
          <a:p>
            <a:r>
              <a:rPr lang="en-GB" sz="3200" dirty="0">
                <a:solidFill>
                  <a:srgbClr val="FFFFFF"/>
                </a:solidFill>
              </a:rPr>
              <a:t>It is a filing cabinet</a:t>
            </a:r>
          </a:p>
          <a:p>
            <a:r>
              <a:rPr lang="en-GB" sz="3200" dirty="0">
                <a:solidFill>
                  <a:srgbClr val="FFFFFF"/>
                </a:solidFill>
              </a:rPr>
              <a:t>Storage for files</a:t>
            </a:r>
          </a:p>
          <a:p>
            <a:r>
              <a:rPr lang="en-GB" sz="3200" dirty="0">
                <a:solidFill>
                  <a:srgbClr val="FFFFFF"/>
                </a:solidFill>
              </a:rPr>
              <a:t>Media</a:t>
            </a:r>
          </a:p>
          <a:p>
            <a:r>
              <a:rPr lang="en-GB" sz="3200" dirty="0">
                <a:solidFill>
                  <a:srgbClr val="FFFFFF"/>
                </a:solidFill>
              </a:rPr>
              <a:t>Worksheets</a:t>
            </a:r>
          </a:p>
          <a:p>
            <a:r>
              <a:rPr lang="en-GB" sz="3200" dirty="0">
                <a:solidFill>
                  <a:srgbClr val="FFFFFF"/>
                </a:solidFill>
              </a:rPr>
              <a:t>Class notes</a:t>
            </a:r>
          </a:p>
          <a:p>
            <a:r>
              <a:rPr lang="en-GB" sz="3200" dirty="0">
                <a:solidFill>
                  <a:srgbClr val="FFFFFF"/>
                </a:solidFill>
              </a:rPr>
              <a:t>In lesson whiteboard notes</a:t>
            </a:r>
            <a:endParaRPr lang="en-GB" sz="2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5048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5FA7C47-B7C1-4D2E-AB49-ED23BA34BA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 6">
            <a:extLst>
              <a:ext uri="{FF2B5EF4-FFF2-40B4-BE49-F238E27FC236}">
                <a16:creationId xmlns:a16="http://schemas.microsoft.com/office/drawing/2014/main" id="{596EE156-ABF1-4329-A6BA-03B4254E08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521144" y="911116"/>
            <a:ext cx="687754" cy="571096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8">
            <a:extLst>
              <a:ext uri="{FF2B5EF4-FFF2-40B4-BE49-F238E27FC236}">
                <a16:creationId xmlns:a16="http://schemas.microsoft.com/office/drawing/2014/main" id="{19B9933F-AAB3-444A-8BB5-9CA194A8B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0" y="1370435"/>
            <a:ext cx="527226" cy="5251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reeform 7">
            <a:extLst>
              <a:ext uri="{FF2B5EF4-FFF2-40B4-BE49-F238E27FC236}">
                <a16:creationId xmlns:a16="http://schemas.microsoft.com/office/drawing/2014/main" id="{7D20183A-0B1D-4A1F-89B1-ADBEDBC6E5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800164" y="643467"/>
            <a:ext cx="409371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8">
            <a:extLst>
              <a:ext uri="{FF2B5EF4-FFF2-40B4-BE49-F238E27FC236}">
                <a16:creationId xmlns:a16="http://schemas.microsoft.com/office/drawing/2014/main" id="{131031D3-26CD-4214-A9A4-5857EFA15A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95529" y="644382"/>
            <a:ext cx="3856024" cy="5251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0E0341-3266-4B62-A61F-3DAFB0F60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529" y="769294"/>
            <a:ext cx="3856024" cy="994207"/>
          </a:xfrm>
        </p:spPr>
        <p:txBody>
          <a:bodyPr>
            <a:normAutofit fontScale="90000"/>
          </a:bodyPr>
          <a:lstStyle/>
          <a:p>
            <a:r>
              <a:rPr lang="en-GB" sz="3600" dirty="0">
                <a:solidFill>
                  <a:srgbClr val="FFFFFF"/>
                </a:solidFill>
              </a:rPr>
              <a:t>Teacher only Section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9E7E1B-9F09-4F25-88B4-2F4A32F578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5529" y="1763502"/>
            <a:ext cx="3856024" cy="4077480"/>
          </a:xfrm>
        </p:spPr>
        <p:txBody>
          <a:bodyPr anchor="t">
            <a:normAutofit/>
          </a:bodyPr>
          <a:lstStyle/>
          <a:p>
            <a:r>
              <a:rPr lang="en-GB" sz="2600" dirty="0">
                <a:solidFill>
                  <a:srgbClr val="FEFFFF"/>
                </a:solidFill>
              </a:rPr>
              <a:t>The teacher area</a:t>
            </a:r>
          </a:p>
          <a:p>
            <a:r>
              <a:rPr lang="en-GB" sz="2600" dirty="0">
                <a:solidFill>
                  <a:srgbClr val="FEFFFF"/>
                </a:solidFill>
              </a:rPr>
              <a:t>Private space </a:t>
            </a:r>
          </a:p>
          <a:p>
            <a:r>
              <a:rPr lang="en-GB" sz="2600" dirty="0">
                <a:solidFill>
                  <a:srgbClr val="FEFFFF"/>
                </a:solidFill>
              </a:rPr>
              <a:t>Storage </a:t>
            </a:r>
          </a:p>
          <a:p>
            <a:r>
              <a:rPr lang="en-GB" sz="2600" dirty="0">
                <a:solidFill>
                  <a:srgbClr val="FEFFFF"/>
                </a:solidFill>
              </a:rPr>
              <a:t>Curriculum planning </a:t>
            </a:r>
          </a:p>
          <a:p>
            <a:r>
              <a:rPr lang="en-GB" sz="2600" dirty="0">
                <a:solidFill>
                  <a:srgbClr val="FEFFFF"/>
                </a:solidFill>
              </a:rPr>
              <a:t>Activities prior to sending to the content library </a:t>
            </a:r>
          </a:p>
          <a:p>
            <a:r>
              <a:rPr lang="en-GB" sz="2600" dirty="0">
                <a:solidFill>
                  <a:srgbClr val="FEFFFF"/>
                </a:solidFill>
              </a:rPr>
              <a:t>Lesson plan notes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268B86-2B43-4EC3-B45B-A83ED8882E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8268" y="697598"/>
            <a:ext cx="6539075" cy="5143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287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775CD93-9DF2-48CB-9F57-1BCA9A46C7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6343" y="448055"/>
            <a:ext cx="7201941" cy="1508760"/>
          </a:xfrm>
          <a:prstGeom prst="rect">
            <a:avLst/>
          </a:prstGeom>
          <a:solidFill>
            <a:srgbClr val="4C3352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887008-CB03-414C-8209-82943BF18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694944"/>
            <a:ext cx="6610388" cy="1042416"/>
          </a:xfrm>
        </p:spPr>
        <p:txBody>
          <a:bodyPr>
            <a:normAutofit/>
          </a:bodyPr>
          <a:lstStyle/>
          <a:p>
            <a:r>
              <a:rPr lang="en-GB" sz="4200">
                <a:solidFill>
                  <a:srgbClr val="FFFFFF"/>
                </a:solidFill>
              </a:rPr>
              <a:t>Setting Tasks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186B68C-84BC-4A6E-99D1-EE87483C13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45755" y="450222"/>
            <a:ext cx="1861718" cy="1506594"/>
          </a:xfrm>
          <a:prstGeom prst="rect">
            <a:avLst/>
          </a:prstGeom>
          <a:solidFill>
            <a:srgbClr val="FFF400">
              <a:alpha val="95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166C6D1-23AC-49C4-BA07-238E4E9F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70314" y="453269"/>
            <a:ext cx="1862765" cy="1505231"/>
          </a:xfrm>
          <a:prstGeom prst="rect">
            <a:avLst/>
          </a:prstGeom>
          <a:solidFill>
            <a:srgbClr val="A5A5A5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3A87B69-D1B1-4DA7-B224-F220FC5235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6344" y="2130552"/>
            <a:ext cx="7205472" cy="4270248"/>
          </a:xfrm>
          <a:prstGeom prst="rect">
            <a:avLst/>
          </a:prstGeom>
          <a:solidFill>
            <a:srgbClr val="FFF400">
              <a:alpha val="2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07C3503-225A-4491-82BE-83816B980C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118" r="60591" b="8034"/>
          <a:stretch/>
        </p:blipFill>
        <p:spPr>
          <a:xfrm>
            <a:off x="1408653" y="2331973"/>
            <a:ext cx="5318348" cy="386453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1C091803-41C2-48E0-9228-5148460C74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45755" y="2127680"/>
            <a:ext cx="3887324" cy="4273119"/>
          </a:xfrm>
          <a:prstGeom prst="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DFA880-9A85-40FA-8CD7-D1FD9AD428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1800" y="2331974"/>
            <a:ext cx="3417723" cy="3864530"/>
          </a:xfrm>
        </p:spPr>
        <p:txBody>
          <a:bodyPr anchor="ctr">
            <a:normAutofit fontScale="92500"/>
          </a:bodyPr>
          <a:lstStyle/>
          <a:p>
            <a:r>
              <a:rPr lang="en-GB" dirty="0"/>
              <a:t>Great for setting tasks</a:t>
            </a:r>
          </a:p>
          <a:p>
            <a:r>
              <a:rPr lang="en-GB" dirty="0"/>
              <a:t>Creating talking points</a:t>
            </a:r>
          </a:p>
          <a:p>
            <a:r>
              <a:rPr lang="en-GB" dirty="0"/>
              <a:t>Feeds</a:t>
            </a:r>
          </a:p>
          <a:p>
            <a:r>
              <a:rPr lang="en-GB" dirty="0"/>
              <a:t>Hyper links</a:t>
            </a:r>
          </a:p>
          <a:p>
            <a:r>
              <a:rPr lang="en-GB" dirty="0"/>
              <a:t>Provides a digital portfolio </a:t>
            </a:r>
          </a:p>
          <a:p>
            <a:r>
              <a:rPr lang="en-GB" dirty="0"/>
              <a:t>Learning</a:t>
            </a:r>
          </a:p>
          <a:p>
            <a:r>
              <a:rPr lang="en-GB" dirty="0"/>
              <a:t>Maths</a:t>
            </a:r>
          </a:p>
          <a:p>
            <a:pPr marL="0" indent="0">
              <a:buNone/>
            </a:pPr>
            <a:endParaRPr lang="en-GB" sz="18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35614840-4D5A-4849-8967-DF4BA524BDF5}"/>
                  </a:ext>
                </a:extLst>
              </p14:cNvPr>
              <p14:cNvContentPartPr/>
              <p14:nvPr/>
            </p14:nvContentPartPr>
            <p14:xfrm>
              <a:off x="3236367" y="3955778"/>
              <a:ext cx="425520" cy="114984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35614840-4D5A-4849-8967-DF4BA524BDF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173367" y="3892778"/>
                <a:ext cx="551160" cy="1275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89150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321732"/>
            <a:ext cx="7058307" cy="1964266"/>
          </a:xfrm>
          <a:prstGeom prst="rect">
            <a:avLst/>
          </a:prstGeom>
          <a:solidFill>
            <a:srgbClr val="6B45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B76397-847C-428C-A4A0-B7D90488D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516804"/>
            <a:ext cx="6594189" cy="1625210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FFFFFF"/>
                </a:solidFill>
              </a:rPr>
              <a:t>Homework Tab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6D30126-6314-4A93-B27E-5C66CF7819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9184" y="2432305"/>
            <a:ext cx="7056669" cy="4102852"/>
          </a:xfrm>
          <a:prstGeom prst="rect">
            <a:avLst/>
          </a:prstGeom>
          <a:solidFill>
            <a:srgbClr val="7F7F7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86C19A-D276-412E-BD46-F96D64676D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256" y="2643447"/>
            <a:ext cx="6594189" cy="369774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21732"/>
            <a:ext cx="4335613" cy="62145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695BE3-5230-4299-839A-C95D930AD4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29319" y="917724"/>
            <a:ext cx="3424739" cy="5389449"/>
          </a:xfrm>
        </p:spPr>
        <p:txBody>
          <a:bodyPr anchor="ctr">
            <a:normAutofit/>
          </a:bodyPr>
          <a:lstStyle/>
          <a:p>
            <a:r>
              <a:rPr lang="en-GB" sz="3200" dirty="0">
                <a:solidFill>
                  <a:srgbClr val="FFFFFF"/>
                </a:solidFill>
              </a:rPr>
              <a:t>Great for setting homework </a:t>
            </a:r>
          </a:p>
          <a:p>
            <a:r>
              <a:rPr lang="en-GB" sz="3200" dirty="0">
                <a:solidFill>
                  <a:srgbClr val="FFFFFF"/>
                </a:solidFill>
              </a:rPr>
              <a:t>Allows for differentiation</a:t>
            </a:r>
          </a:p>
          <a:p>
            <a:r>
              <a:rPr lang="en-GB" sz="3200" dirty="0">
                <a:solidFill>
                  <a:srgbClr val="FFFFFF"/>
                </a:solidFill>
              </a:rPr>
              <a:t>Private personal to each learner</a:t>
            </a:r>
          </a:p>
          <a:p>
            <a:r>
              <a:rPr lang="en-GB" sz="3200" dirty="0">
                <a:solidFill>
                  <a:srgbClr val="FFFFFF"/>
                </a:solidFill>
              </a:rPr>
              <a:t>Complete the work</a:t>
            </a:r>
          </a:p>
          <a:p>
            <a:r>
              <a:rPr lang="en-GB" sz="3200" dirty="0">
                <a:solidFill>
                  <a:srgbClr val="FFFFFF"/>
                </a:solidFill>
              </a:rPr>
              <a:t>Real time</a:t>
            </a:r>
          </a:p>
          <a:p>
            <a:r>
              <a:rPr lang="en-GB" sz="3200" dirty="0">
                <a:solidFill>
                  <a:srgbClr val="FFFFFF"/>
                </a:solidFill>
              </a:rPr>
              <a:t>Feedback</a:t>
            </a:r>
          </a:p>
          <a:p>
            <a:endParaRPr lang="en-GB" sz="2000" dirty="0">
              <a:solidFill>
                <a:srgbClr val="FFFFFF"/>
              </a:solidFill>
            </a:endParaRPr>
          </a:p>
          <a:p>
            <a:endParaRPr lang="en-GB" sz="2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5988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135</Words>
  <Application>Microsoft Office PowerPoint</Application>
  <PresentationFormat>Widescreen</PresentationFormat>
  <Paragraphs>51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1_office theme</vt:lpstr>
      <vt:lpstr>Digital Champions Event</vt:lpstr>
      <vt:lpstr>Top Tec Tips Class notebook</vt:lpstr>
      <vt:lpstr>PowerPoint Presentation</vt:lpstr>
      <vt:lpstr>Collaboration Space</vt:lpstr>
      <vt:lpstr>Content Library</vt:lpstr>
      <vt:lpstr>Teacher only Section</vt:lpstr>
      <vt:lpstr>Setting Tasks</vt:lpstr>
      <vt:lpstr>Homework Tab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 Champions Event</dc:title>
  <dc:creator>Trowbridge, Laura</dc:creator>
  <cp:lastModifiedBy>charlie.mckenna@holex.org.uk</cp:lastModifiedBy>
  <cp:revision>1</cp:revision>
  <dcterms:created xsi:type="dcterms:W3CDTF">2022-05-20T08:41:51Z</dcterms:created>
  <dcterms:modified xsi:type="dcterms:W3CDTF">2022-05-20T10:03:13Z</dcterms:modified>
</cp:coreProperties>
</file>